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5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6" r:id="rId1"/>
    <p:sldMasterId id="2147483837" r:id="rId2"/>
    <p:sldMasterId id="2147483838" r:id="rId3"/>
    <p:sldMasterId id="2147483839" r:id="rId4"/>
    <p:sldMasterId id="2147483840" r:id="rId5"/>
    <p:sldMasterId id="2147483841" r:id="rId6"/>
  </p:sldMasterIdLst>
  <p:notesMasterIdLst>
    <p:notesMasterId r:id="rId24"/>
  </p:notesMasterIdLst>
  <p:sldIdLst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Impact" panose="020B0806030902050204" pitchFamily="34" charset="0"/>
      <p:regular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Montserrat Light" panose="000004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04C3A-8D84-471B-8E4B-1C5DA88587B0}">
  <a:tblStyle styleId="{5C704C3A-8D84-471B-8E4B-1C5DA88587B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7FF"/>
          </a:solidFill>
        </a:fill>
      </a:tcStyle>
    </a:wholeTbl>
    <a:band1H>
      <a:tcTxStyle/>
      <a:tcStyle>
        <a:tcBdr/>
        <a:fill>
          <a:solidFill>
            <a:srgbClr val="CCEE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EE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D8EF42-F30C-4CEE-A7D4-3D9B53C65D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font" Target="fonts/font10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29b66bd1cc3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6" name="Google Shape;1806;g29b66bd1cc3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9fb067d59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29fb067d59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29b66bd1cc3_1_1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3" name="Google Shape;1933;g29b66bd1cc3_1_1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9c7e10b52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9c7e10b52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29c7e10b52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29c7e10b52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29b66bd1cc3_1_1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8" name="Google Shape;1968;g29b66bd1cc3_1_1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2629013c2b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2629013c2b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9b66bd1cc3_1_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5" name="Google Shape;1985;g29b66bd1cc3_1_1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29b66bd1cc3_1_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0" name="Google Shape;1990;g29b66bd1cc3_1_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29b66bd1cc3_1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3" name="Google Shape;1833;g29b66bd1cc3_1_17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Do:  Review agenda</a:t>
            </a:r>
            <a:endParaRPr/>
          </a:p>
        </p:txBody>
      </p:sp>
      <p:sp>
        <p:nvSpPr>
          <p:cNvPr id="1834" name="Google Shape;1834;g29b66bd1cc3_1_17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9b66bd1cc3_1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2" name="Google Shape;1842;g29b66bd1cc3_1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9b66bd1cc3_1_1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9" name="Google Shape;1849;g29b66bd1cc3_1_1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9b66bd1cc3_1_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9" name="Google Shape;1859;g29b66bd1cc3_1_1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29c44eda2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4" name="Google Shape;1864;g29c44eda2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9ffd995733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3" name="Google Shape;1873;g29ffd995733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29c44eda27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1" name="Google Shape;1881;g29c44eda27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-With this 119 buyer index, this means that the Hispanic group of buyers are 19% more likely to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buy Grey Goose than all Grey Goose buyers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-With this in mind, we can confidently say that there has been a rise in Hispanic representation in the Grey Goose category as there has been a 3%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increase in the distribution of buyers in this demographic as we just mentioned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9b66bd1cc3_1_1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0" name="Google Shape;1900;g29b66bd1cc3_1_1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Although each of these demographic groups still over index there is a steady decline that we should pay attention 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7.jp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half_lt_blue">
  <p:cSld name="24_half_lt_blue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0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CE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05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9" name="Google Shape;899;p105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0" name="Google Shape;900;p105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1" name="Google Shape;901;p105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2" name="Google Shape;902;p105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903" name="Google Shape;90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05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5" name="Google Shape;905;p105"/>
          <p:cNvSpPr txBox="1">
            <a:spLocks noGrp="1"/>
          </p:cNvSpPr>
          <p:nvPr>
            <p:ph type="body" idx="4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6" name="Google Shape;906;p105"/>
          <p:cNvSpPr txBox="1">
            <a:spLocks noGrp="1"/>
          </p:cNvSpPr>
          <p:nvPr>
            <p:ph type="body" idx="5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7" name="Google Shape;907;p105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8" name="Google Shape;908;p105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half_orange">
  <p:cSld name="25_half_orange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0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9BF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3" name="Google Shape;913;p106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4" name="Google Shape;914;p106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5" name="Google Shape;915;p106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6" name="Google Shape;916;p106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917" name="Google Shape;91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06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p106"/>
          <p:cNvSpPr txBox="1">
            <a:spLocks noGrp="1"/>
          </p:cNvSpPr>
          <p:nvPr>
            <p:ph type="body" idx="4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106"/>
          <p:cNvSpPr txBox="1">
            <a:spLocks noGrp="1"/>
          </p:cNvSpPr>
          <p:nvPr>
            <p:ph type="body" idx="5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106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2" name="Google Shape;922;p106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half_violet">
  <p:cSld name="26_half_violet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07"/>
          <p:cNvSpPr/>
          <p:nvPr/>
        </p:nvSpPr>
        <p:spPr>
          <a:xfrm>
            <a:off x="5099364" y="1"/>
            <a:ext cx="4044636" cy="4783148"/>
          </a:xfrm>
          <a:prstGeom prst="rect">
            <a:avLst/>
          </a:prstGeom>
          <a:solidFill>
            <a:srgbClr val="2E70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0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107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8" name="Google Shape;928;p107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9" name="Google Shape;929;p107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0" name="Google Shape;930;p107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931" name="Google Shape;931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07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3" name="Google Shape;933;p107"/>
          <p:cNvSpPr txBox="1">
            <a:spLocks noGrp="1"/>
          </p:cNvSpPr>
          <p:nvPr>
            <p:ph type="body" idx="4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107"/>
          <p:cNvSpPr txBox="1">
            <a:spLocks noGrp="1"/>
          </p:cNvSpPr>
          <p:nvPr>
            <p:ph type="body" idx="5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5" name="Google Shape;935;p107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6" name="Google Shape;936;p107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half_violet">
  <p:cSld name="26_half_violet 2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DD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08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1" name="Google Shape;941;p108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2" name="Google Shape;942;p108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3" name="Google Shape;943;p108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4" name="Google Shape;944;p108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945" name="Google Shape;945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08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7" name="Google Shape;947;p108"/>
          <p:cNvSpPr txBox="1">
            <a:spLocks noGrp="1"/>
          </p:cNvSpPr>
          <p:nvPr>
            <p:ph type="body" idx="4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8" name="Google Shape;948;p108"/>
          <p:cNvSpPr txBox="1">
            <a:spLocks noGrp="1"/>
          </p:cNvSpPr>
          <p:nvPr>
            <p:ph type="body" idx="5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9" name="Google Shape;949;p108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0" name="Google Shape;950;p108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laptop">
  <p:cSld name="27_laptop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109"/>
          <p:cNvGrpSpPr/>
          <p:nvPr/>
        </p:nvGrpSpPr>
        <p:grpSpPr>
          <a:xfrm>
            <a:off x="2952001" y="1086314"/>
            <a:ext cx="6192000" cy="3245925"/>
            <a:chOff x="3936001" y="1448418"/>
            <a:chExt cx="8256000" cy="4327900"/>
          </a:xfrm>
        </p:grpSpPr>
        <p:pic>
          <p:nvPicPr>
            <p:cNvPr id="953" name="Google Shape;953;p10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36001" y="1448418"/>
              <a:ext cx="8256000" cy="432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4" name="Google Shape;954;p109"/>
            <p:cNvSpPr/>
            <p:nvPr/>
          </p:nvSpPr>
          <p:spPr>
            <a:xfrm>
              <a:off x="7892321" y="5403954"/>
              <a:ext cx="329784" cy="74951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109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6" name="Google Shape;956;p10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7" name="Google Shape;957;p109"/>
          <p:cNvSpPr txBox="1">
            <a:spLocks noGrp="1"/>
          </p:cNvSpPr>
          <p:nvPr>
            <p:ph type="body" idx="2"/>
          </p:nvPr>
        </p:nvSpPr>
        <p:spPr>
          <a:xfrm>
            <a:off x="216419" y="1013423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8" name="Google Shape;958;p109"/>
          <p:cNvSpPr>
            <a:spLocks noGrp="1"/>
          </p:cNvSpPr>
          <p:nvPr>
            <p:ph type="pic" idx="3"/>
          </p:nvPr>
        </p:nvSpPr>
        <p:spPr>
          <a:xfrm>
            <a:off x="3857625" y="1169658"/>
            <a:ext cx="4381500" cy="2828925"/>
          </a:xfrm>
          <a:prstGeom prst="roundRect">
            <a:avLst>
              <a:gd name="adj" fmla="val 2189"/>
            </a:avLst>
          </a:prstGeom>
          <a:solidFill>
            <a:schemeClr val="dk1"/>
          </a:solidFill>
          <a:ln>
            <a:noFill/>
          </a:ln>
        </p:spPr>
      </p:sp>
      <p:sp>
        <p:nvSpPr>
          <p:cNvPr id="959" name="Google Shape;959;p109"/>
          <p:cNvSpPr txBox="1">
            <a:spLocks noGrp="1"/>
          </p:cNvSpPr>
          <p:nvPr>
            <p:ph type="body" idx="4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0" name="Google Shape;960;p109"/>
          <p:cNvSpPr txBox="1">
            <a:spLocks noGrp="1"/>
          </p:cNvSpPr>
          <p:nvPr>
            <p:ph type="body" idx="5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1" name="Google Shape;961;p109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laptop">
  <p:cSld name="27_laptop 2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110"/>
          <p:cNvGrpSpPr/>
          <p:nvPr/>
        </p:nvGrpSpPr>
        <p:grpSpPr>
          <a:xfrm>
            <a:off x="2952001" y="1086314"/>
            <a:ext cx="6192000" cy="3245925"/>
            <a:chOff x="3936001" y="1448418"/>
            <a:chExt cx="8256000" cy="4327900"/>
          </a:xfrm>
        </p:grpSpPr>
        <p:pic>
          <p:nvPicPr>
            <p:cNvPr id="964" name="Google Shape;964;p11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36001" y="1448418"/>
              <a:ext cx="8256000" cy="432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5" name="Google Shape;965;p110"/>
            <p:cNvSpPr/>
            <p:nvPr/>
          </p:nvSpPr>
          <p:spPr>
            <a:xfrm>
              <a:off x="7892321" y="5403954"/>
              <a:ext cx="329784" cy="74951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110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7" name="Google Shape;967;p110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8" name="Google Shape;968;p110"/>
          <p:cNvSpPr txBox="1">
            <a:spLocks noGrp="1"/>
          </p:cNvSpPr>
          <p:nvPr>
            <p:ph type="body" idx="2"/>
          </p:nvPr>
        </p:nvSpPr>
        <p:spPr>
          <a:xfrm>
            <a:off x="216419" y="1013423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110"/>
          <p:cNvSpPr>
            <a:spLocks noGrp="1"/>
          </p:cNvSpPr>
          <p:nvPr>
            <p:ph type="pic" idx="3"/>
          </p:nvPr>
        </p:nvSpPr>
        <p:spPr>
          <a:xfrm>
            <a:off x="3857625" y="1169658"/>
            <a:ext cx="4381500" cy="2828925"/>
          </a:xfrm>
          <a:prstGeom prst="roundRect">
            <a:avLst>
              <a:gd name="adj" fmla="val 2189"/>
            </a:avLst>
          </a:prstGeom>
          <a:solidFill>
            <a:schemeClr val="dk1"/>
          </a:solidFill>
          <a:ln>
            <a:noFill/>
          </a:ln>
        </p:spPr>
      </p:sp>
      <p:sp>
        <p:nvSpPr>
          <p:cNvPr id="970" name="Google Shape;970;p110"/>
          <p:cNvSpPr txBox="1">
            <a:spLocks noGrp="1"/>
          </p:cNvSpPr>
          <p:nvPr>
            <p:ph type="body" idx="4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1" name="Google Shape;971;p110"/>
          <p:cNvSpPr txBox="1">
            <a:spLocks noGrp="1"/>
          </p:cNvSpPr>
          <p:nvPr>
            <p:ph type="body" idx="5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2" name="Google Shape;972;p110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phone">
  <p:cSld name="28_phone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11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355581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11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111"/>
          <p:cNvSpPr txBox="1">
            <a:spLocks noGrp="1"/>
          </p:cNvSpPr>
          <p:nvPr>
            <p:ph type="body" idx="2"/>
          </p:nvPr>
        </p:nvSpPr>
        <p:spPr>
          <a:xfrm>
            <a:off x="216418" y="1013423"/>
            <a:ext cx="4355581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77" name="Google Shape;977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82539" y="898130"/>
            <a:ext cx="2322000" cy="359086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11"/>
          <p:cNvSpPr>
            <a:spLocks noGrp="1"/>
          </p:cNvSpPr>
          <p:nvPr>
            <p:ph type="pic" idx="3"/>
          </p:nvPr>
        </p:nvSpPr>
        <p:spPr>
          <a:xfrm>
            <a:off x="6170709" y="966472"/>
            <a:ext cx="1543050" cy="3337560"/>
          </a:xfrm>
          <a:prstGeom prst="roundRect">
            <a:avLst>
              <a:gd name="adj" fmla="val 12964"/>
            </a:avLst>
          </a:prstGeom>
          <a:solidFill>
            <a:schemeClr val="dk1"/>
          </a:solidFill>
          <a:ln>
            <a:noFill/>
          </a:ln>
        </p:spPr>
      </p:sp>
      <p:sp>
        <p:nvSpPr>
          <p:cNvPr id="979" name="Google Shape;979;p111"/>
          <p:cNvSpPr txBox="1">
            <a:spLocks noGrp="1"/>
          </p:cNvSpPr>
          <p:nvPr>
            <p:ph type="body" idx="4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111"/>
          <p:cNvSpPr txBox="1">
            <a:spLocks noGrp="1"/>
          </p:cNvSpPr>
          <p:nvPr>
            <p:ph type="body" idx="5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1" name="Google Shape;981;p111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phone (Adjusted)">
  <p:cSld name="29_phone (Adjusted)"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12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355581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4" name="Google Shape;984;p11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112"/>
          <p:cNvSpPr txBox="1">
            <a:spLocks noGrp="1"/>
          </p:cNvSpPr>
          <p:nvPr>
            <p:ph type="body" idx="2"/>
          </p:nvPr>
        </p:nvSpPr>
        <p:spPr>
          <a:xfrm>
            <a:off x="216418" y="1013423"/>
            <a:ext cx="4355581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86" name="Google Shape;986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82539" y="659468"/>
            <a:ext cx="2322000" cy="359086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12"/>
          <p:cNvSpPr>
            <a:spLocks noGrp="1"/>
          </p:cNvSpPr>
          <p:nvPr>
            <p:ph type="pic" idx="3"/>
          </p:nvPr>
        </p:nvSpPr>
        <p:spPr>
          <a:xfrm>
            <a:off x="6172014" y="730135"/>
            <a:ext cx="1543050" cy="3337560"/>
          </a:xfrm>
          <a:prstGeom prst="roundRect">
            <a:avLst>
              <a:gd name="adj" fmla="val 12964"/>
            </a:avLst>
          </a:prstGeom>
          <a:solidFill>
            <a:schemeClr val="dk1"/>
          </a:solidFill>
          <a:ln>
            <a:noFill/>
          </a:ln>
        </p:spPr>
      </p:sp>
      <p:sp>
        <p:nvSpPr>
          <p:cNvPr id="988" name="Google Shape;988;p112"/>
          <p:cNvSpPr txBox="1">
            <a:spLocks noGrp="1"/>
          </p:cNvSpPr>
          <p:nvPr>
            <p:ph type="body" idx="4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blank">
  <p:cSld name="29_blank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113"/>
          <p:cNvSpPr txBox="1">
            <a:spLocks noGrp="1"/>
          </p:cNvSpPr>
          <p:nvPr>
            <p:ph type="body" idx="1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vider_orange">
  <p:cSld name="4_divider_orange">
    <p:bg>
      <p:bgPr>
        <a:solidFill>
          <a:schemeClr val="accent2"/>
        </a:soli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1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4" name="Google Shape;994;p114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5" name="Google Shape;995;p114"/>
          <p:cNvSpPr txBox="1">
            <a:spLocks noGrp="1"/>
          </p:cNvSpPr>
          <p:nvPr>
            <p:ph type="ctrTitle"/>
          </p:nvPr>
        </p:nvSpPr>
        <p:spPr>
          <a:xfrm>
            <a:off x="216419" y="1253516"/>
            <a:ext cx="50095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14"/>
          <p:cNvSpPr txBox="1">
            <a:spLocks noGrp="1"/>
          </p:cNvSpPr>
          <p:nvPr>
            <p:ph type="subTitle" idx="1"/>
          </p:nvPr>
        </p:nvSpPr>
        <p:spPr>
          <a:xfrm>
            <a:off x="216419" y="3113272"/>
            <a:ext cx="5009551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97" name="Google Shape;997;p114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998" name="Google Shape;998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359" y="4871652"/>
            <a:ext cx="481964" cy="2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vider_violet">
  <p:cSld name="5_divider_violet">
    <p:bg>
      <p:bgPr>
        <a:solidFill>
          <a:schemeClr val="accent3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5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1" name="Google Shape;1001;p115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2" name="Google Shape;1002;p115"/>
          <p:cNvSpPr txBox="1">
            <a:spLocks noGrp="1"/>
          </p:cNvSpPr>
          <p:nvPr>
            <p:ph type="ctrTitle"/>
          </p:nvPr>
        </p:nvSpPr>
        <p:spPr>
          <a:xfrm>
            <a:off x="216419" y="1253516"/>
            <a:ext cx="50095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 sz="3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115"/>
          <p:cNvSpPr txBox="1">
            <a:spLocks noGrp="1"/>
          </p:cNvSpPr>
          <p:nvPr>
            <p:ph type="subTitle" idx="1"/>
          </p:nvPr>
        </p:nvSpPr>
        <p:spPr>
          <a:xfrm>
            <a:off x="216419" y="3113272"/>
            <a:ext cx="5009551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4" name="Google Shape;1004;p115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005" name="Google Shape;1005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652"/>
            <a:ext cx="483489" cy="2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divider_photo_orange">
  <p:cSld name="14_divider_photo_orange">
    <p:bg>
      <p:bgPr>
        <a:solidFill>
          <a:schemeClr val="lt1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p116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706009" cy="511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16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60"/>
            <a:ext cx="3931745" cy="43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16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sz="27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116"/>
          <p:cNvSpPr txBox="1">
            <a:spLocks noGrp="1"/>
          </p:cNvSpPr>
          <p:nvPr>
            <p:ph type="subTitle" idx="1"/>
          </p:nvPr>
        </p:nvSpPr>
        <p:spPr>
          <a:xfrm>
            <a:off x="216419" y="2619262"/>
            <a:ext cx="3361172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2" name="Google Shape;1012;p11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3" name="Google Shape;1013;p116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4" name="Google Shape;1014;p116"/>
          <p:cNvSpPr>
            <a:spLocks noGrp="1"/>
          </p:cNvSpPr>
          <p:nvPr>
            <p:ph type="pic" idx="2"/>
          </p:nvPr>
        </p:nvSpPr>
        <p:spPr>
          <a:xfrm>
            <a:off x="4327924" y="-4070"/>
            <a:ext cx="4804253" cy="399842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15" name="Google Shape;1015;p116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016" name="Google Shape;1016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ivider_photo_violet">
  <p:cSld name="15_divider_photo_violet">
    <p:bg>
      <p:bgPr>
        <a:solidFill>
          <a:schemeClr val="lt1"/>
        </a:solidFill>
        <a:effectLst/>
      </p:bgPr>
    </p:bg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117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706009" cy="511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17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sz="27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117"/>
          <p:cNvSpPr txBox="1">
            <a:spLocks noGrp="1"/>
          </p:cNvSpPr>
          <p:nvPr>
            <p:ph type="subTitle" idx="1"/>
          </p:nvPr>
        </p:nvSpPr>
        <p:spPr>
          <a:xfrm>
            <a:off x="216419" y="2619262"/>
            <a:ext cx="3361172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2" name="Google Shape;1022;p11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3" name="Google Shape;1023;p117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4" name="Google Shape;1024;p117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61"/>
            <a:ext cx="3931912" cy="43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17"/>
          <p:cNvSpPr>
            <a:spLocks noGrp="1"/>
          </p:cNvSpPr>
          <p:nvPr>
            <p:ph type="pic" idx="2"/>
          </p:nvPr>
        </p:nvSpPr>
        <p:spPr>
          <a:xfrm>
            <a:off x="4327924" y="-4070"/>
            <a:ext cx="4804253" cy="399842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26" name="Google Shape;1026;p117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027" name="Google Shape;1027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yp_thank_you_grey">
  <p:cSld name="3yp_thank_you_grey">
    <p:bg>
      <p:bgPr>
        <a:solidFill>
          <a:schemeClr val="lt1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18" descr="A picture containing text, clipart, vector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18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118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033" name="Google Shape;1033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18"/>
          <p:cNvSpPr txBox="1">
            <a:spLocks noGrp="1"/>
          </p:cNvSpPr>
          <p:nvPr>
            <p:ph type="body" idx="2"/>
          </p:nvPr>
        </p:nvSpPr>
        <p:spPr>
          <a:xfrm>
            <a:off x="216419" y="3254510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5" name="Google Shape;1035;p118"/>
          <p:cNvSpPr txBox="1">
            <a:spLocks noGrp="1"/>
          </p:cNvSpPr>
          <p:nvPr>
            <p:ph type="body" idx="3"/>
          </p:nvPr>
        </p:nvSpPr>
        <p:spPr>
          <a:xfrm>
            <a:off x="216419" y="3530611"/>
            <a:ext cx="6481562" cy="3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6" name="Google Shape;1036;p118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divider_photo_blue">
  <p:cSld name="12_divider_photo_blue">
    <p:bg>
      <p:bgPr>
        <a:solidFill>
          <a:schemeClr val="lt1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9" name="Google Shape;1039;p119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706009" cy="511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19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3931745" cy="433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19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sz="27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19"/>
          <p:cNvSpPr txBox="1">
            <a:spLocks noGrp="1"/>
          </p:cNvSpPr>
          <p:nvPr>
            <p:ph type="subTitle" idx="1"/>
          </p:nvPr>
        </p:nvSpPr>
        <p:spPr>
          <a:xfrm>
            <a:off x="216419" y="2619262"/>
            <a:ext cx="3361172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3" name="Google Shape;1043;p11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4" name="Google Shape;1044;p119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5" name="Google Shape;1045;p119"/>
          <p:cNvSpPr>
            <a:spLocks noGrp="1"/>
          </p:cNvSpPr>
          <p:nvPr>
            <p:ph type="pic" idx="2"/>
          </p:nvPr>
        </p:nvSpPr>
        <p:spPr>
          <a:xfrm>
            <a:off x="4327924" y="-4070"/>
            <a:ext cx="4804253" cy="399842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46" name="Google Shape;1046;p119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047" name="Google Shape;1047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over_photo_blue">
  <p:cSld name="18_cover_photo_blue">
    <p:bg>
      <p:bgPr>
        <a:solidFill>
          <a:schemeClr val="lt1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20"/>
          <p:cNvSpPr>
            <a:spLocks noGrp="1"/>
          </p:cNvSpPr>
          <p:nvPr>
            <p:ph type="pic" idx="2"/>
          </p:nvPr>
        </p:nvSpPr>
        <p:spPr>
          <a:xfrm>
            <a:off x="3001780" y="0"/>
            <a:ext cx="614221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051" name="Google Shape;1051;p120"/>
          <p:cNvSpPr>
            <a:spLocks noGrp="1"/>
          </p:cNvSpPr>
          <p:nvPr>
            <p:ph type="body" idx="1"/>
          </p:nvPr>
        </p:nvSpPr>
        <p:spPr>
          <a:xfrm>
            <a:off x="-397621" y="14384"/>
            <a:ext cx="4160535" cy="416053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2" name="Google Shape;1052;p120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laptop">
  <p:cSld name="28_laptop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121"/>
          <p:cNvGrpSpPr/>
          <p:nvPr/>
        </p:nvGrpSpPr>
        <p:grpSpPr>
          <a:xfrm>
            <a:off x="2952001" y="1086314"/>
            <a:ext cx="6192000" cy="3245925"/>
            <a:chOff x="3936001" y="1448418"/>
            <a:chExt cx="8256000" cy="4327900"/>
          </a:xfrm>
        </p:grpSpPr>
        <p:pic>
          <p:nvPicPr>
            <p:cNvPr id="1055" name="Google Shape;1055;p1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36001" y="1448418"/>
              <a:ext cx="8256000" cy="432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121"/>
            <p:cNvSpPr/>
            <p:nvPr/>
          </p:nvSpPr>
          <p:spPr>
            <a:xfrm>
              <a:off x="7892321" y="5403954"/>
              <a:ext cx="329784" cy="74951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endParaRPr sz="13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7" name="Google Shape;1057;p121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8" name="Google Shape;1058;p12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9" name="Google Shape;1059;p121"/>
          <p:cNvSpPr txBox="1">
            <a:spLocks noGrp="1"/>
          </p:cNvSpPr>
          <p:nvPr>
            <p:ph type="body" idx="2"/>
          </p:nvPr>
        </p:nvSpPr>
        <p:spPr>
          <a:xfrm>
            <a:off x="216419" y="1013423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0" name="Google Shape;1060;p121"/>
          <p:cNvSpPr>
            <a:spLocks noGrp="1"/>
          </p:cNvSpPr>
          <p:nvPr>
            <p:ph type="pic" idx="3"/>
          </p:nvPr>
        </p:nvSpPr>
        <p:spPr>
          <a:xfrm>
            <a:off x="3857625" y="1169658"/>
            <a:ext cx="4381500" cy="2828925"/>
          </a:xfrm>
          <a:prstGeom prst="roundRect">
            <a:avLst>
              <a:gd name="adj" fmla="val 2189"/>
            </a:avLst>
          </a:prstGeom>
          <a:solidFill>
            <a:schemeClr val="dk1"/>
          </a:solidFill>
          <a:ln>
            <a:noFill/>
          </a:ln>
        </p:spPr>
      </p:sp>
      <p:sp>
        <p:nvSpPr>
          <p:cNvPr id="1061" name="Google Shape;1061;p121"/>
          <p:cNvSpPr txBox="1">
            <a:spLocks noGrp="1"/>
          </p:cNvSpPr>
          <p:nvPr>
            <p:ph type="body" idx="4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8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2" name="Google Shape;1062;p121"/>
          <p:cNvSpPr txBox="1">
            <a:spLocks noGrp="1"/>
          </p:cNvSpPr>
          <p:nvPr>
            <p:ph type="body" idx="5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3" name="Google Shape;1063;p121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half_lt_blue">
  <p:cSld name="25_half_lt_blue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CEDFF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12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68" name="Google Shape;1068;p122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9" name="Google Shape;1069;p122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122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122"/>
          <p:cNvSpPr txBox="1"/>
          <p:nvPr/>
        </p:nvSpPr>
        <p:spPr>
          <a:xfrm>
            <a:off x="6626269" y="4888445"/>
            <a:ext cx="1950929" cy="15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700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22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8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4" name="Google Shape;1074;p122"/>
          <p:cNvSpPr txBox="1">
            <a:spLocks noGrp="1"/>
          </p:cNvSpPr>
          <p:nvPr>
            <p:ph type="body" idx="4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122"/>
          <p:cNvSpPr txBox="1">
            <a:spLocks noGrp="1"/>
          </p:cNvSpPr>
          <p:nvPr>
            <p:ph type="body" idx="5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6" name="Google Shape;1076;p122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7" name="Google Shape;1077;p122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obranded_left_title_and_content_blue">
  <p:cSld name="21_cobranded_left_title_and_content_blue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23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23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2" name="Google Shape;1082;p12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123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4" name="Google Shape;1084;p123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123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86" name="Google Shape;1086;p123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7" name="Google Shape;1087;p123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NIQ Consumer LLC. All Rights Reserved.</a:t>
            </a:r>
            <a:endParaRPr/>
          </a:p>
        </p:txBody>
      </p:sp>
      <p:pic>
        <p:nvPicPr>
          <p:cNvPr id="1088" name="Google Shape;1088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652"/>
            <a:ext cx="483489" cy="2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23"/>
          <p:cNvSpPr>
            <a:spLocks noGrp="1"/>
          </p:cNvSpPr>
          <p:nvPr>
            <p:ph type="pic" idx="4"/>
          </p:nvPr>
        </p:nvSpPr>
        <p:spPr>
          <a:xfrm>
            <a:off x="3218199" y="4844229"/>
            <a:ext cx="1125141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branded_title_and_content">
  <p:cSld name="14_cobranded_title_and_content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24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12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3" name="Google Shape;1093;p124"/>
          <p:cNvSpPr txBox="1">
            <a:spLocks noGrp="1"/>
          </p:cNvSpPr>
          <p:nvPr>
            <p:ph type="body" idx="2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4" name="Google Shape;1094;p124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124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24"/>
          <p:cNvSpPr>
            <a:spLocks noGrp="1"/>
          </p:cNvSpPr>
          <p:nvPr>
            <p:ph type="pic" idx="4"/>
          </p:nvPr>
        </p:nvSpPr>
        <p:spPr>
          <a:xfrm>
            <a:off x="963827" y="4844229"/>
            <a:ext cx="1125141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97" name="Google Shape;1097;p124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ver_niq_violet">
  <p:cSld name="4_cover_niq_viole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216421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3"/>
          </p:nvPr>
        </p:nvSpPr>
        <p:spPr>
          <a:xfrm>
            <a:off x="216421" y="3420454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4"/>
          </p:nvPr>
        </p:nvSpPr>
        <p:spPr>
          <a:xfrm>
            <a:off x="216421" y="3832628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se check">
  <p:cSld name="Pulse check">
    <p:bg>
      <p:bgPr>
        <a:solidFill>
          <a:schemeClr val="accent4"/>
        </a:solidFill>
        <a:effectLst/>
      </p:bgPr>
    </p:bg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125"/>
          <p:cNvPicPr preferRelativeResize="0"/>
          <p:nvPr/>
        </p:nvPicPr>
        <p:blipFill rotWithShape="1">
          <a:blip r:embed="rId2">
            <a:alphaModFix/>
          </a:blip>
          <a:srcRect t="7835" b="193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25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2571" y="-872068"/>
            <a:ext cx="4717443" cy="510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25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2" name="Google Shape;1102;p125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5"/>
              <a:buFont typeface="Arial"/>
              <a:buNone/>
            </a:pPr>
            <a:r>
              <a:rPr lang="en" sz="5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103" name="Google Shape;1103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359" y="4871652"/>
            <a:ext cx="481964" cy="2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25"/>
          <p:cNvSpPr/>
          <p:nvPr/>
        </p:nvSpPr>
        <p:spPr>
          <a:xfrm flipH="1">
            <a:off x="1252180" y="1837883"/>
            <a:ext cx="1945664" cy="19456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5" name="Google Shape;1105;p125"/>
          <p:cNvSpPr/>
          <p:nvPr/>
        </p:nvSpPr>
        <p:spPr>
          <a:xfrm flipH="1">
            <a:off x="3581042" y="1837883"/>
            <a:ext cx="1945664" cy="1945664"/>
          </a:xfrm>
          <a:prstGeom prst="ellipse">
            <a:avLst/>
          </a:prstGeom>
          <a:solidFill>
            <a:srgbClr val="7FA6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6" name="Google Shape;1106;p125"/>
          <p:cNvSpPr/>
          <p:nvPr/>
        </p:nvSpPr>
        <p:spPr>
          <a:xfrm flipH="1">
            <a:off x="5938480" y="1837883"/>
            <a:ext cx="1945664" cy="1945664"/>
          </a:xfrm>
          <a:prstGeom prst="ellipse">
            <a:avLst/>
          </a:prstGeom>
          <a:solidFill>
            <a:srgbClr val="82E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7" name="Google Shape;1107;p125"/>
          <p:cNvSpPr txBox="1"/>
          <p:nvPr/>
        </p:nvSpPr>
        <p:spPr>
          <a:xfrm>
            <a:off x="302839" y="689095"/>
            <a:ext cx="2473019" cy="101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Pulse check: </a:t>
            </a:r>
            <a:br>
              <a:rPr lang="en" sz="30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30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How are you </a:t>
            </a:r>
            <a:r>
              <a:rPr lang="en" sz="3000" b="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feeling</a:t>
            </a:r>
            <a:r>
              <a:rPr lang="en" sz="3000" b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3000" b="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08" name="Google Shape;1108;p125" descr="Sad face with solid fill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2611" y="1781288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125" descr="Smiling face with solid fill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3989" y="1781288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25" descr="Neutral face with solid fill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25173" y="1781288"/>
            <a:ext cx="20574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port example">
  <p:cSld name="Report example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126"/>
          <p:cNvGrpSpPr/>
          <p:nvPr/>
        </p:nvGrpSpPr>
        <p:grpSpPr>
          <a:xfrm>
            <a:off x="502055" y="1083153"/>
            <a:ext cx="8133946" cy="3708352"/>
            <a:chOff x="3936001" y="1448418"/>
            <a:chExt cx="8256000" cy="4327900"/>
          </a:xfrm>
        </p:grpSpPr>
        <p:pic>
          <p:nvPicPr>
            <p:cNvPr id="1113" name="Google Shape;1113;p12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36001" y="1448418"/>
              <a:ext cx="8256000" cy="432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126"/>
            <p:cNvSpPr/>
            <p:nvPr/>
          </p:nvSpPr>
          <p:spPr>
            <a:xfrm>
              <a:off x="7892321" y="5403954"/>
              <a:ext cx="329784" cy="74951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5" name="Google Shape;1115;p12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126"/>
          <p:cNvSpPr>
            <a:spLocks noGrp="1"/>
          </p:cNvSpPr>
          <p:nvPr>
            <p:ph type="pic" idx="2"/>
          </p:nvPr>
        </p:nvSpPr>
        <p:spPr>
          <a:xfrm>
            <a:off x="1697240" y="1194318"/>
            <a:ext cx="5743575" cy="3214565"/>
          </a:xfrm>
          <a:prstGeom prst="roundRect">
            <a:avLst>
              <a:gd name="adj" fmla="val 2189"/>
            </a:avLst>
          </a:prstGeom>
          <a:solidFill>
            <a:schemeClr val="dk1"/>
          </a:solidFill>
          <a:ln>
            <a:noFill/>
          </a:ln>
        </p:spPr>
      </p:sp>
      <p:sp>
        <p:nvSpPr>
          <p:cNvPr id="1117" name="Google Shape;1117;p126"/>
          <p:cNvSpPr txBox="1">
            <a:spLocks noGrp="1"/>
          </p:cNvSpPr>
          <p:nvPr>
            <p:ph type="body" idx="1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8" name="Google Shape;1118;p126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7_cover_illustration_white">
  <p:cSld name="17_cover_illustration_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27"/>
          <p:cNvSpPr txBox="1">
            <a:spLocks noGrp="1"/>
          </p:cNvSpPr>
          <p:nvPr>
            <p:ph type="ctrTitle"/>
          </p:nvPr>
        </p:nvSpPr>
        <p:spPr>
          <a:xfrm>
            <a:off x="216418" y="1151571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21" name="Google Shape;1121;p127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22" name="Google Shape;1122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27"/>
          <p:cNvSpPr txBox="1">
            <a:spLocks noGrp="1"/>
          </p:cNvSpPr>
          <p:nvPr>
            <p:ph type="body" idx="1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127"/>
          <p:cNvSpPr txBox="1">
            <a:spLocks noGrp="1"/>
          </p:cNvSpPr>
          <p:nvPr>
            <p:ph type="body" idx="2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5" name="Google Shape;1125;p127"/>
          <p:cNvSpPr txBox="1">
            <a:spLocks noGrp="1"/>
          </p:cNvSpPr>
          <p:nvPr>
            <p:ph type="body" idx="3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127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obranded_sidebar_blue_circle">
  <p:cSld name="30_cobranded_sidebar_blue_circle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28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28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28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128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2" name="Google Shape;1132;p128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3" name="Google Shape;1133;p128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4" name="Google Shape;1134;p128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128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128"/>
          <p:cNvSpPr>
            <a:spLocks noGrp="1"/>
          </p:cNvSpPr>
          <p:nvPr>
            <p:ph type="pic" idx="5"/>
          </p:nvPr>
        </p:nvSpPr>
        <p:spPr>
          <a:xfrm>
            <a:off x="963827" y="4844229"/>
            <a:ext cx="1125141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37" name="Google Shape;1137;p128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four_columns">
  <p:cSld name="34_four_columns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29"/>
          <p:cNvSpPr txBox="1">
            <a:spLocks noGrp="1"/>
          </p:cNvSpPr>
          <p:nvPr>
            <p:ph type="title"/>
          </p:nvPr>
        </p:nvSpPr>
        <p:spPr>
          <a:xfrm>
            <a:off x="216419" y="255055"/>
            <a:ext cx="8686800" cy="32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29"/>
          <p:cNvSpPr txBox="1">
            <a:spLocks noGrp="1"/>
          </p:cNvSpPr>
          <p:nvPr>
            <p:ph type="body" idx="1"/>
          </p:nvPr>
        </p:nvSpPr>
        <p:spPr>
          <a:xfrm>
            <a:off x="216420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1" name="Google Shape;1141;p12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129"/>
          <p:cNvSpPr txBox="1">
            <a:spLocks noGrp="1"/>
          </p:cNvSpPr>
          <p:nvPr>
            <p:ph type="body" idx="2"/>
          </p:nvPr>
        </p:nvSpPr>
        <p:spPr>
          <a:xfrm>
            <a:off x="216419" y="599579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3" name="Google Shape;1143;p129"/>
          <p:cNvSpPr txBox="1">
            <a:spLocks noGrp="1"/>
          </p:cNvSpPr>
          <p:nvPr>
            <p:ph type="body" idx="3"/>
          </p:nvPr>
        </p:nvSpPr>
        <p:spPr>
          <a:xfrm>
            <a:off x="216419" y="1013423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4" name="Google Shape;1144;p129"/>
          <p:cNvSpPr txBox="1">
            <a:spLocks noGrp="1"/>
          </p:cNvSpPr>
          <p:nvPr>
            <p:ph type="body" idx="4"/>
          </p:nvPr>
        </p:nvSpPr>
        <p:spPr>
          <a:xfrm>
            <a:off x="2439357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5" name="Google Shape;1145;p129"/>
          <p:cNvSpPr txBox="1">
            <a:spLocks noGrp="1"/>
          </p:cNvSpPr>
          <p:nvPr>
            <p:ph type="body" idx="5"/>
          </p:nvPr>
        </p:nvSpPr>
        <p:spPr>
          <a:xfrm>
            <a:off x="2439357" y="1013423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6" name="Google Shape;1146;p129"/>
          <p:cNvSpPr txBox="1">
            <a:spLocks noGrp="1"/>
          </p:cNvSpPr>
          <p:nvPr>
            <p:ph type="body" idx="6"/>
          </p:nvPr>
        </p:nvSpPr>
        <p:spPr>
          <a:xfrm>
            <a:off x="4662295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7" name="Google Shape;1147;p129"/>
          <p:cNvSpPr txBox="1">
            <a:spLocks noGrp="1"/>
          </p:cNvSpPr>
          <p:nvPr>
            <p:ph type="body" idx="7"/>
          </p:nvPr>
        </p:nvSpPr>
        <p:spPr>
          <a:xfrm>
            <a:off x="4662294" y="1013423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8" name="Google Shape;1148;p129"/>
          <p:cNvSpPr txBox="1">
            <a:spLocks noGrp="1"/>
          </p:cNvSpPr>
          <p:nvPr>
            <p:ph type="body" idx="8"/>
          </p:nvPr>
        </p:nvSpPr>
        <p:spPr>
          <a:xfrm>
            <a:off x="6885234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9" name="Google Shape;1149;p129"/>
          <p:cNvSpPr txBox="1">
            <a:spLocks noGrp="1"/>
          </p:cNvSpPr>
          <p:nvPr>
            <p:ph type="body" idx="9"/>
          </p:nvPr>
        </p:nvSpPr>
        <p:spPr>
          <a:xfrm>
            <a:off x="6885233" y="1013423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0" name="Google Shape;1150;p129"/>
          <p:cNvSpPr txBox="1">
            <a:spLocks noGrp="1"/>
          </p:cNvSpPr>
          <p:nvPr>
            <p:ph type="body" idx="13"/>
          </p:nvPr>
        </p:nvSpPr>
        <p:spPr>
          <a:xfrm>
            <a:off x="920664" y="4488996"/>
            <a:ext cx="576823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ver_photo_circle_blue">
  <p:cSld name="8_cover_photo_circle_blue">
    <p:bg>
      <p:bgPr>
        <a:solidFill>
          <a:schemeClr val="lt1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Google Shape;1153;p130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5131" y="-24652"/>
            <a:ext cx="47288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30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155" name="Google Shape;1155;p130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156" name="Google Shape;1156;p130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130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158" name="Google Shape;1158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30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0" name="Google Shape;1160;p130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1" name="Google Shape;1161;p130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divider_violet">
  <p:cSld name="11_divider_violet 2">
    <p:bg>
      <p:bgPr>
        <a:solidFill>
          <a:schemeClr val="lt1"/>
        </a:solidFill>
        <a:effectLst/>
      </p:bgPr>
    </p:bg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4" name="Google Shape;1164;p131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-2137" b="-631"/>
          <a:stretch/>
        </p:blipFill>
        <p:spPr>
          <a:xfrm>
            <a:off x="0" y="0"/>
            <a:ext cx="48234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31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131"/>
          <p:cNvSpPr txBox="1">
            <a:spLocks noGrp="1"/>
          </p:cNvSpPr>
          <p:nvPr>
            <p:ph type="subTitle" idx="1"/>
          </p:nvPr>
        </p:nvSpPr>
        <p:spPr>
          <a:xfrm>
            <a:off x="216419" y="2619262"/>
            <a:ext cx="3361172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7" name="Google Shape;1167;p13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8" name="Google Shape;1168;p131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9" name="Google Shape;1169;p131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170" name="Google Shape;1170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59" y="4871652"/>
            <a:ext cx="481964" cy="2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half_blue">
  <p:cSld name="22_half_blue">
    <p:bg>
      <p:bgPr>
        <a:solidFill>
          <a:schemeClr val="lt2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571750"/>
            <a:ext cx="4572000" cy="257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3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4" name="Google Shape;1174;p132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5"/>
              <a:buFont typeface="Arial"/>
              <a:buNone/>
            </a:pPr>
            <a:r>
              <a:rPr lang="en" sz="5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175" name="Google Shape;1175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59" y="4871652"/>
            <a:ext cx="481964" cy="20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1" y="0"/>
            <a:ext cx="456846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32"/>
          <p:cNvSpPr txBox="1"/>
          <p:nvPr/>
        </p:nvSpPr>
        <p:spPr>
          <a:xfrm>
            <a:off x="4898046" y="3043553"/>
            <a:ext cx="4099546" cy="139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We are </a:t>
            </a:r>
            <a:r>
              <a:rPr lang="en" sz="30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the world’s consumer intelligence company.</a:t>
            </a:r>
            <a:endParaRPr/>
          </a:p>
        </p:txBody>
      </p:sp>
      <p:sp>
        <p:nvSpPr>
          <p:cNvPr id="1178" name="Google Shape;1178;p132"/>
          <p:cNvSpPr/>
          <p:nvPr/>
        </p:nvSpPr>
        <p:spPr>
          <a:xfrm>
            <a:off x="2383" y="-1591"/>
            <a:ext cx="4568465" cy="25737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32"/>
          <p:cNvSpPr/>
          <p:nvPr/>
        </p:nvSpPr>
        <p:spPr>
          <a:xfrm>
            <a:off x="932250" y="661953"/>
            <a:ext cx="2896076" cy="1241108"/>
          </a:xfrm>
          <a:custGeom>
            <a:avLst/>
            <a:gdLst/>
            <a:ahLst/>
            <a:cxnLst/>
            <a:rect l="l" t="t" r="r" b="b"/>
            <a:pathLst>
              <a:path w="3861435" h="1654810" extrusionOk="0">
                <a:moveTo>
                  <a:pt x="1308150" y="32143"/>
                </a:moveTo>
                <a:lnTo>
                  <a:pt x="953058" y="32143"/>
                </a:lnTo>
                <a:lnTo>
                  <a:pt x="953058" y="819442"/>
                </a:lnTo>
                <a:lnTo>
                  <a:pt x="310375" y="86055"/>
                </a:lnTo>
                <a:lnTo>
                  <a:pt x="268820" y="51142"/>
                </a:lnTo>
                <a:lnTo>
                  <a:pt x="219964" y="30797"/>
                </a:lnTo>
                <a:lnTo>
                  <a:pt x="167347" y="25882"/>
                </a:lnTo>
                <a:lnTo>
                  <a:pt x="114541" y="37287"/>
                </a:lnTo>
                <a:lnTo>
                  <a:pt x="76149" y="57772"/>
                </a:lnTo>
                <a:lnTo>
                  <a:pt x="44437" y="86372"/>
                </a:lnTo>
                <a:lnTo>
                  <a:pt x="20459" y="121551"/>
                </a:lnTo>
                <a:lnTo>
                  <a:pt x="5295" y="161709"/>
                </a:lnTo>
                <a:lnTo>
                  <a:pt x="0" y="205308"/>
                </a:lnTo>
                <a:lnTo>
                  <a:pt x="0" y="1466837"/>
                </a:lnTo>
                <a:lnTo>
                  <a:pt x="355104" y="1466837"/>
                </a:lnTo>
                <a:lnTo>
                  <a:pt x="355104" y="678738"/>
                </a:lnTo>
                <a:lnTo>
                  <a:pt x="997775" y="1412125"/>
                </a:lnTo>
                <a:lnTo>
                  <a:pt x="1026033" y="1438122"/>
                </a:lnTo>
                <a:lnTo>
                  <a:pt x="1058418" y="1457071"/>
                </a:lnTo>
                <a:lnTo>
                  <a:pt x="1093698" y="1468666"/>
                </a:lnTo>
                <a:lnTo>
                  <a:pt x="1130642" y="1472603"/>
                </a:lnTo>
                <a:lnTo>
                  <a:pt x="1146505" y="1471879"/>
                </a:lnTo>
                <a:lnTo>
                  <a:pt x="1193609" y="1460893"/>
                </a:lnTo>
                <a:lnTo>
                  <a:pt x="1232001" y="1440408"/>
                </a:lnTo>
                <a:lnTo>
                  <a:pt x="1263713" y="1411808"/>
                </a:lnTo>
                <a:lnTo>
                  <a:pt x="1287691" y="1376641"/>
                </a:lnTo>
                <a:lnTo>
                  <a:pt x="1302854" y="1336471"/>
                </a:lnTo>
                <a:lnTo>
                  <a:pt x="1308150" y="1292872"/>
                </a:lnTo>
                <a:lnTo>
                  <a:pt x="1308150" y="32143"/>
                </a:lnTo>
                <a:close/>
              </a:path>
              <a:path w="3861435" h="1654810" extrusionOk="0">
                <a:moveTo>
                  <a:pt x="1993353" y="32143"/>
                </a:moveTo>
                <a:lnTo>
                  <a:pt x="1638261" y="32143"/>
                </a:lnTo>
                <a:lnTo>
                  <a:pt x="1638261" y="1466850"/>
                </a:lnTo>
                <a:lnTo>
                  <a:pt x="1993353" y="1466850"/>
                </a:lnTo>
                <a:lnTo>
                  <a:pt x="1993353" y="32143"/>
                </a:lnTo>
                <a:close/>
              </a:path>
              <a:path w="3861435" h="1654810" extrusionOk="0">
                <a:moveTo>
                  <a:pt x="3860812" y="1400467"/>
                </a:moveTo>
                <a:lnTo>
                  <a:pt x="3850005" y="1389532"/>
                </a:lnTo>
                <a:lnTo>
                  <a:pt x="3601974" y="1138478"/>
                </a:lnTo>
                <a:lnTo>
                  <a:pt x="3598583" y="1135037"/>
                </a:lnTo>
                <a:lnTo>
                  <a:pt x="3622471" y="1091844"/>
                </a:lnTo>
                <a:lnTo>
                  <a:pt x="3643566" y="1046962"/>
                </a:lnTo>
                <a:lnTo>
                  <a:pt x="3661740" y="1000518"/>
                </a:lnTo>
                <a:lnTo>
                  <a:pt x="3676891" y="952614"/>
                </a:lnTo>
                <a:lnTo>
                  <a:pt x="3688880" y="903389"/>
                </a:lnTo>
                <a:lnTo>
                  <a:pt x="3697579" y="852957"/>
                </a:lnTo>
                <a:lnTo>
                  <a:pt x="3702901" y="801433"/>
                </a:lnTo>
                <a:lnTo>
                  <a:pt x="3704704" y="748944"/>
                </a:lnTo>
                <a:lnTo>
                  <a:pt x="3703116" y="699782"/>
                </a:lnTo>
                <a:lnTo>
                  <a:pt x="3698456" y="651446"/>
                </a:lnTo>
                <a:lnTo>
                  <a:pt x="3690797" y="604050"/>
                </a:lnTo>
                <a:lnTo>
                  <a:pt x="3680256" y="557695"/>
                </a:lnTo>
                <a:lnTo>
                  <a:pt x="3666909" y="512483"/>
                </a:lnTo>
                <a:lnTo>
                  <a:pt x="3650881" y="468490"/>
                </a:lnTo>
                <a:lnTo>
                  <a:pt x="3632250" y="425843"/>
                </a:lnTo>
                <a:lnTo>
                  <a:pt x="3611118" y="384632"/>
                </a:lnTo>
                <a:lnTo>
                  <a:pt x="3596157" y="359422"/>
                </a:lnTo>
                <a:lnTo>
                  <a:pt x="3587585" y="344957"/>
                </a:lnTo>
                <a:lnTo>
                  <a:pt x="3561753" y="306920"/>
                </a:lnTo>
                <a:lnTo>
                  <a:pt x="3533711" y="270611"/>
                </a:lnTo>
                <a:lnTo>
                  <a:pt x="3503561" y="236131"/>
                </a:lnTo>
                <a:lnTo>
                  <a:pt x="3471418" y="203593"/>
                </a:lnTo>
                <a:lnTo>
                  <a:pt x="3437356" y="173075"/>
                </a:lnTo>
                <a:lnTo>
                  <a:pt x="3401479" y="144691"/>
                </a:lnTo>
                <a:lnTo>
                  <a:pt x="3363899" y="118541"/>
                </a:lnTo>
                <a:lnTo>
                  <a:pt x="3349612" y="109867"/>
                </a:lnTo>
                <a:lnTo>
                  <a:pt x="3349612" y="748944"/>
                </a:lnTo>
                <a:lnTo>
                  <a:pt x="3346602" y="797737"/>
                </a:lnTo>
                <a:lnTo>
                  <a:pt x="3337826" y="844753"/>
                </a:lnTo>
                <a:lnTo>
                  <a:pt x="3323666" y="889596"/>
                </a:lnTo>
                <a:lnTo>
                  <a:pt x="3304451" y="931913"/>
                </a:lnTo>
                <a:lnTo>
                  <a:pt x="3280562" y="971346"/>
                </a:lnTo>
                <a:lnTo>
                  <a:pt x="3252368" y="1007516"/>
                </a:lnTo>
                <a:lnTo>
                  <a:pt x="3220224" y="1040053"/>
                </a:lnTo>
                <a:lnTo>
                  <a:pt x="3184487" y="1068603"/>
                </a:lnTo>
                <a:lnTo>
                  <a:pt x="3145536" y="1092771"/>
                </a:lnTo>
                <a:lnTo>
                  <a:pt x="3103727" y="1112215"/>
                </a:lnTo>
                <a:lnTo>
                  <a:pt x="3059417" y="1126566"/>
                </a:lnTo>
                <a:lnTo>
                  <a:pt x="3012973" y="1135443"/>
                </a:lnTo>
                <a:lnTo>
                  <a:pt x="2964777" y="1138478"/>
                </a:lnTo>
                <a:lnTo>
                  <a:pt x="2916567" y="1135443"/>
                </a:lnTo>
                <a:lnTo>
                  <a:pt x="2870123" y="1126566"/>
                </a:lnTo>
                <a:lnTo>
                  <a:pt x="2825826" y="1112215"/>
                </a:lnTo>
                <a:lnTo>
                  <a:pt x="2784017" y="1092771"/>
                </a:lnTo>
                <a:lnTo>
                  <a:pt x="2745067" y="1068603"/>
                </a:lnTo>
                <a:lnTo>
                  <a:pt x="2709329" y="1040053"/>
                </a:lnTo>
                <a:lnTo>
                  <a:pt x="2677185" y="1007516"/>
                </a:lnTo>
                <a:lnTo>
                  <a:pt x="2648991" y="971346"/>
                </a:lnTo>
                <a:lnTo>
                  <a:pt x="2625102" y="931913"/>
                </a:lnTo>
                <a:lnTo>
                  <a:pt x="2605887" y="889596"/>
                </a:lnTo>
                <a:lnTo>
                  <a:pt x="2591727" y="844753"/>
                </a:lnTo>
                <a:lnTo>
                  <a:pt x="2582951" y="797737"/>
                </a:lnTo>
                <a:lnTo>
                  <a:pt x="2579954" y="748944"/>
                </a:lnTo>
                <a:lnTo>
                  <a:pt x="2582951" y="700151"/>
                </a:lnTo>
                <a:lnTo>
                  <a:pt x="2591727" y="653148"/>
                </a:lnTo>
                <a:lnTo>
                  <a:pt x="2605887" y="608304"/>
                </a:lnTo>
                <a:lnTo>
                  <a:pt x="2625102" y="565988"/>
                </a:lnTo>
                <a:lnTo>
                  <a:pt x="2648991" y="526554"/>
                </a:lnTo>
                <a:lnTo>
                  <a:pt x="2677185" y="490385"/>
                </a:lnTo>
                <a:lnTo>
                  <a:pt x="2709329" y="457847"/>
                </a:lnTo>
                <a:lnTo>
                  <a:pt x="2745067" y="429310"/>
                </a:lnTo>
                <a:lnTo>
                  <a:pt x="2784017" y="405130"/>
                </a:lnTo>
                <a:lnTo>
                  <a:pt x="2825826" y="385686"/>
                </a:lnTo>
                <a:lnTo>
                  <a:pt x="2870123" y="371348"/>
                </a:lnTo>
                <a:lnTo>
                  <a:pt x="2916567" y="362470"/>
                </a:lnTo>
                <a:lnTo>
                  <a:pt x="2964777" y="359422"/>
                </a:lnTo>
                <a:lnTo>
                  <a:pt x="3012973" y="362470"/>
                </a:lnTo>
                <a:lnTo>
                  <a:pt x="3059417" y="371348"/>
                </a:lnTo>
                <a:lnTo>
                  <a:pt x="3103727" y="385686"/>
                </a:lnTo>
                <a:lnTo>
                  <a:pt x="3145536" y="405130"/>
                </a:lnTo>
                <a:lnTo>
                  <a:pt x="3184487" y="429310"/>
                </a:lnTo>
                <a:lnTo>
                  <a:pt x="3220224" y="457847"/>
                </a:lnTo>
                <a:lnTo>
                  <a:pt x="3252368" y="490385"/>
                </a:lnTo>
                <a:lnTo>
                  <a:pt x="3280562" y="526554"/>
                </a:lnTo>
                <a:lnTo>
                  <a:pt x="3304451" y="565988"/>
                </a:lnTo>
                <a:lnTo>
                  <a:pt x="3323666" y="608304"/>
                </a:lnTo>
                <a:lnTo>
                  <a:pt x="3337826" y="653148"/>
                </a:lnTo>
                <a:lnTo>
                  <a:pt x="3346602" y="700151"/>
                </a:lnTo>
                <a:lnTo>
                  <a:pt x="3349612" y="748944"/>
                </a:lnTo>
                <a:lnTo>
                  <a:pt x="3349612" y="109867"/>
                </a:lnTo>
                <a:lnTo>
                  <a:pt x="3283978" y="73342"/>
                </a:lnTo>
                <a:lnTo>
                  <a:pt x="3241852" y="54483"/>
                </a:lnTo>
                <a:lnTo>
                  <a:pt x="3198393" y="38252"/>
                </a:lnTo>
                <a:lnTo>
                  <a:pt x="3153714" y="24739"/>
                </a:lnTo>
                <a:lnTo>
                  <a:pt x="3107918" y="14071"/>
                </a:lnTo>
                <a:lnTo>
                  <a:pt x="3061093" y="6324"/>
                </a:lnTo>
                <a:lnTo>
                  <a:pt x="3013354" y="1600"/>
                </a:lnTo>
                <a:lnTo>
                  <a:pt x="2964777" y="0"/>
                </a:lnTo>
                <a:lnTo>
                  <a:pt x="2916199" y="1600"/>
                </a:lnTo>
                <a:lnTo>
                  <a:pt x="2868447" y="6324"/>
                </a:lnTo>
                <a:lnTo>
                  <a:pt x="2821622" y="14071"/>
                </a:lnTo>
                <a:lnTo>
                  <a:pt x="2775826" y="24739"/>
                </a:lnTo>
                <a:lnTo>
                  <a:pt x="2731147" y="38252"/>
                </a:lnTo>
                <a:lnTo>
                  <a:pt x="2687701" y="54483"/>
                </a:lnTo>
                <a:lnTo>
                  <a:pt x="2645562" y="73342"/>
                </a:lnTo>
                <a:lnTo>
                  <a:pt x="2604846" y="94729"/>
                </a:lnTo>
                <a:lnTo>
                  <a:pt x="2565654" y="118541"/>
                </a:lnTo>
                <a:lnTo>
                  <a:pt x="2528074" y="144691"/>
                </a:lnTo>
                <a:lnTo>
                  <a:pt x="2492197" y="173075"/>
                </a:lnTo>
                <a:lnTo>
                  <a:pt x="2458135" y="203593"/>
                </a:lnTo>
                <a:lnTo>
                  <a:pt x="2425992" y="236131"/>
                </a:lnTo>
                <a:lnTo>
                  <a:pt x="2395842" y="270611"/>
                </a:lnTo>
                <a:lnTo>
                  <a:pt x="2367800" y="306920"/>
                </a:lnTo>
                <a:lnTo>
                  <a:pt x="2341969" y="344957"/>
                </a:lnTo>
                <a:lnTo>
                  <a:pt x="2318435" y="384632"/>
                </a:lnTo>
                <a:lnTo>
                  <a:pt x="2297303" y="425843"/>
                </a:lnTo>
                <a:lnTo>
                  <a:pt x="2278672" y="468490"/>
                </a:lnTo>
                <a:lnTo>
                  <a:pt x="2262644" y="512483"/>
                </a:lnTo>
                <a:lnTo>
                  <a:pt x="2249297" y="557695"/>
                </a:lnTo>
                <a:lnTo>
                  <a:pt x="2238756" y="604050"/>
                </a:lnTo>
                <a:lnTo>
                  <a:pt x="2231098" y="651446"/>
                </a:lnTo>
                <a:lnTo>
                  <a:pt x="2226437" y="699782"/>
                </a:lnTo>
                <a:lnTo>
                  <a:pt x="2224862" y="748944"/>
                </a:lnTo>
                <a:lnTo>
                  <a:pt x="2226437" y="798118"/>
                </a:lnTo>
                <a:lnTo>
                  <a:pt x="2231098" y="846455"/>
                </a:lnTo>
                <a:lnTo>
                  <a:pt x="2238756" y="893851"/>
                </a:lnTo>
                <a:lnTo>
                  <a:pt x="2249297" y="940206"/>
                </a:lnTo>
                <a:lnTo>
                  <a:pt x="2262644" y="985418"/>
                </a:lnTo>
                <a:lnTo>
                  <a:pt x="2278672" y="1029411"/>
                </a:lnTo>
                <a:lnTo>
                  <a:pt x="2297303" y="1072057"/>
                </a:lnTo>
                <a:lnTo>
                  <a:pt x="2318435" y="1113269"/>
                </a:lnTo>
                <a:lnTo>
                  <a:pt x="2341969" y="1152944"/>
                </a:lnTo>
                <a:lnTo>
                  <a:pt x="2367800" y="1190980"/>
                </a:lnTo>
                <a:lnTo>
                  <a:pt x="2395842" y="1227289"/>
                </a:lnTo>
                <a:lnTo>
                  <a:pt x="2425992" y="1261770"/>
                </a:lnTo>
                <a:lnTo>
                  <a:pt x="2458135" y="1294320"/>
                </a:lnTo>
                <a:lnTo>
                  <a:pt x="2492197" y="1324825"/>
                </a:lnTo>
                <a:lnTo>
                  <a:pt x="2528074" y="1353210"/>
                </a:lnTo>
                <a:lnTo>
                  <a:pt x="2565654" y="1379359"/>
                </a:lnTo>
                <a:lnTo>
                  <a:pt x="2604846" y="1403172"/>
                </a:lnTo>
                <a:lnTo>
                  <a:pt x="2645562" y="1424571"/>
                </a:lnTo>
                <a:lnTo>
                  <a:pt x="2687701" y="1443431"/>
                </a:lnTo>
                <a:lnTo>
                  <a:pt x="2731147" y="1459661"/>
                </a:lnTo>
                <a:lnTo>
                  <a:pt x="2775826" y="1473161"/>
                </a:lnTo>
                <a:lnTo>
                  <a:pt x="2821622" y="1483842"/>
                </a:lnTo>
                <a:lnTo>
                  <a:pt x="2868447" y="1491589"/>
                </a:lnTo>
                <a:lnTo>
                  <a:pt x="2916199" y="1496314"/>
                </a:lnTo>
                <a:lnTo>
                  <a:pt x="2964777" y="1497901"/>
                </a:lnTo>
                <a:lnTo>
                  <a:pt x="3016872" y="1496072"/>
                </a:lnTo>
                <a:lnTo>
                  <a:pt x="3068015" y="1490637"/>
                </a:lnTo>
                <a:lnTo>
                  <a:pt x="3118066" y="1481747"/>
                </a:lnTo>
                <a:lnTo>
                  <a:pt x="3166910" y="1469504"/>
                </a:lnTo>
                <a:lnTo>
                  <a:pt x="3214433" y="1454035"/>
                </a:lnTo>
                <a:lnTo>
                  <a:pt x="3260509" y="1435468"/>
                </a:lnTo>
                <a:lnTo>
                  <a:pt x="3305010" y="1413929"/>
                </a:lnTo>
                <a:lnTo>
                  <a:pt x="3347834" y="1389532"/>
                </a:lnTo>
                <a:lnTo>
                  <a:pt x="3609721" y="1654619"/>
                </a:lnTo>
                <a:lnTo>
                  <a:pt x="3860812" y="1400467"/>
                </a:lnTo>
                <a:close/>
              </a:path>
            </a:pathLst>
          </a:custGeom>
          <a:solidFill>
            <a:srgbClr val="2C6C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divider_deep_violet">
  <p:cSld name="14_divider_deep_violet">
    <p:bg>
      <p:bgPr>
        <a:solidFill>
          <a:schemeClr val="lt1"/>
        </a:solidFill>
        <a:effectLst/>
      </p:bgPr>
    </p:bg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33"/>
          <p:cNvSpPr/>
          <p:nvPr/>
        </p:nvSpPr>
        <p:spPr>
          <a:xfrm>
            <a:off x="209199" y="105013"/>
            <a:ext cx="6653666" cy="217753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3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3" name="Google Shape;1183;p133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4" name="Google Shape;1184;p133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185" name="Google Shape;1185;p133"/>
          <p:cNvSpPr txBox="1"/>
          <p:nvPr/>
        </p:nvSpPr>
        <p:spPr>
          <a:xfrm>
            <a:off x="-836676" y="260604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33"/>
          <p:cNvSpPr txBox="1"/>
          <p:nvPr/>
        </p:nvSpPr>
        <p:spPr>
          <a:xfrm>
            <a:off x="557213" y="429696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33"/>
          <p:cNvSpPr txBox="1"/>
          <p:nvPr/>
        </p:nvSpPr>
        <p:spPr>
          <a:xfrm>
            <a:off x="209199" y="239241"/>
            <a:ext cx="6653666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Full View</a:t>
            </a:r>
            <a:r>
              <a:rPr lang="en" sz="2400" b="1" baseline="3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™</a:t>
            </a:r>
            <a:endParaRPr/>
          </a:p>
        </p:txBody>
      </p:sp>
      <p:sp>
        <p:nvSpPr>
          <p:cNvPr id="1188" name="Google Shape;1188;p133"/>
          <p:cNvSpPr txBox="1"/>
          <p:nvPr/>
        </p:nvSpPr>
        <p:spPr>
          <a:xfrm>
            <a:off x="1971675" y="-20359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33"/>
          <p:cNvSpPr txBox="1"/>
          <p:nvPr/>
        </p:nvSpPr>
        <p:spPr>
          <a:xfrm>
            <a:off x="209199" y="531481"/>
            <a:ext cx="6636310" cy="3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Consumer understanding and actionable insights </a:t>
            </a:r>
            <a:endParaRPr/>
          </a:p>
        </p:txBody>
      </p:sp>
      <p:sp>
        <p:nvSpPr>
          <p:cNvPr id="1190" name="Google Shape;1190;p133"/>
          <p:cNvSpPr txBox="1"/>
          <p:nvPr/>
        </p:nvSpPr>
        <p:spPr>
          <a:xfrm>
            <a:off x="473276" y="1030595"/>
            <a:ext cx="2769171" cy="131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most complete understanding: </a:t>
            </a:r>
            <a:br>
              <a:rPr lang="en"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Far more than just a report of purchases, the Full View also provides insights on what consumers think and feel.</a:t>
            </a:r>
            <a:endParaRPr/>
          </a:p>
        </p:txBody>
      </p:sp>
      <p:sp>
        <p:nvSpPr>
          <p:cNvPr id="1191" name="Google Shape;1191;p133"/>
          <p:cNvSpPr txBox="1"/>
          <p:nvPr/>
        </p:nvSpPr>
        <p:spPr>
          <a:xfrm>
            <a:off x="3717790" y="1030594"/>
            <a:ext cx="2675750" cy="115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most clear understanding: </a:t>
            </a:r>
            <a:r>
              <a:rPr lang="en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Actionable insights delivered in a more straightforward way through an advanced platform with integrated analytics. </a:t>
            </a:r>
            <a:endParaRPr sz="120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2" name="Google Shape;1192;p133"/>
          <p:cNvSpPr/>
          <p:nvPr/>
        </p:nvSpPr>
        <p:spPr>
          <a:xfrm>
            <a:off x="209199" y="2282547"/>
            <a:ext cx="6653666" cy="16646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33"/>
          <p:cNvSpPr/>
          <p:nvPr/>
        </p:nvSpPr>
        <p:spPr>
          <a:xfrm flipH="1">
            <a:off x="659080" y="2414397"/>
            <a:ext cx="1371877" cy="1371877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4" name="Google Shape;1194;p133"/>
          <p:cNvSpPr txBox="1"/>
          <p:nvPr/>
        </p:nvSpPr>
        <p:spPr>
          <a:xfrm>
            <a:off x="701085" y="2598234"/>
            <a:ext cx="1265035" cy="85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HAPPENING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88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What consumers do and buy</a:t>
            </a:r>
            <a:endParaRPr/>
          </a:p>
        </p:txBody>
      </p:sp>
      <p:sp>
        <p:nvSpPr>
          <p:cNvPr id="1195" name="Google Shape;1195;p133"/>
          <p:cNvSpPr/>
          <p:nvPr/>
        </p:nvSpPr>
        <p:spPr>
          <a:xfrm flipH="1">
            <a:off x="2739813" y="2414397"/>
            <a:ext cx="1371877" cy="1371877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6" name="Google Shape;1196;p133"/>
          <p:cNvSpPr txBox="1"/>
          <p:nvPr/>
        </p:nvSpPr>
        <p:spPr>
          <a:xfrm>
            <a:off x="2812438" y="2594422"/>
            <a:ext cx="1226624" cy="85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IT’S HAPPENING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What consumers think and feel</a:t>
            </a:r>
            <a:endParaRPr/>
          </a:p>
        </p:txBody>
      </p:sp>
      <p:sp>
        <p:nvSpPr>
          <p:cNvPr id="1197" name="Google Shape;1197;p133"/>
          <p:cNvSpPr/>
          <p:nvPr/>
        </p:nvSpPr>
        <p:spPr>
          <a:xfrm flipH="1">
            <a:off x="4820544" y="2414397"/>
            <a:ext cx="1371877" cy="1371877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8" name="Google Shape;1198;p133"/>
          <p:cNvSpPr txBox="1"/>
          <p:nvPr/>
        </p:nvSpPr>
        <p:spPr>
          <a:xfrm>
            <a:off x="4876277" y="2594422"/>
            <a:ext cx="126040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TO DO ABOUT IT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How to capitalize on opportunities &amp; mitigate risks</a:t>
            </a:r>
            <a:endParaRPr/>
          </a:p>
        </p:txBody>
      </p:sp>
      <p:sp>
        <p:nvSpPr>
          <p:cNvPr id="1199" name="Google Shape;1199;p133"/>
          <p:cNvSpPr/>
          <p:nvPr/>
        </p:nvSpPr>
        <p:spPr>
          <a:xfrm>
            <a:off x="6974334" y="105013"/>
            <a:ext cx="1946030" cy="38421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33"/>
          <p:cNvSpPr/>
          <p:nvPr/>
        </p:nvSpPr>
        <p:spPr>
          <a:xfrm>
            <a:off x="209200" y="4059415"/>
            <a:ext cx="6653666" cy="6494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1" name="Google Shape;1201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33"/>
          <p:cNvSpPr txBox="1"/>
          <p:nvPr/>
        </p:nvSpPr>
        <p:spPr>
          <a:xfrm>
            <a:off x="425618" y="4122358"/>
            <a:ext cx="62006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MOST COMPREHENSIVE AND HIGHEST QUALITY 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5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More: </a:t>
            </a:r>
            <a:r>
              <a:rPr lang="en" sz="1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geographies • consumers • retailers • channels • categories • attributes</a:t>
            </a:r>
            <a:endParaRPr/>
          </a:p>
        </p:txBody>
      </p:sp>
      <p:sp>
        <p:nvSpPr>
          <p:cNvPr id="1203" name="Google Shape;1203;p133"/>
          <p:cNvSpPr/>
          <p:nvPr/>
        </p:nvSpPr>
        <p:spPr>
          <a:xfrm>
            <a:off x="3440782" y="3978937"/>
            <a:ext cx="190500" cy="112255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33"/>
          <p:cNvSpPr/>
          <p:nvPr/>
        </p:nvSpPr>
        <p:spPr>
          <a:xfrm rot="5400000">
            <a:off x="6806387" y="1182123"/>
            <a:ext cx="190500" cy="112255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33"/>
          <p:cNvSpPr/>
          <p:nvPr/>
        </p:nvSpPr>
        <p:spPr>
          <a:xfrm rot="5400000">
            <a:off x="6806387" y="3064264"/>
            <a:ext cx="190500" cy="112255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33"/>
          <p:cNvSpPr txBox="1"/>
          <p:nvPr/>
        </p:nvSpPr>
        <p:spPr>
          <a:xfrm>
            <a:off x="7183189" y="111168"/>
            <a:ext cx="1591249" cy="383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 CATEGORIES</a:t>
            </a:r>
            <a:endParaRPr sz="105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8588" marR="0" lvl="0" indent="-128588" algn="l" rtl="0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</a:pPr>
            <a:r>
              <a:rPr lang="en" sz="105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Market performance measurement of B&amp;M, e-commerce, and omnichannel</a:t>
            </a:r>
            <a:endParaRPr/>
          </a:p>
          <a:p>
            <a:pPr marL="128588" marR="0" lvl="0" indent="-128588" algn="l" rtl="0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</a:pPr>
            <a:r>
              <a:rPr lang="en" sz="105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Consumer and shopper insights</a:t>
            </a:r>
            <a:endParaRPr/>
          </a:p>
          <a:p>
            <a:pPr marL="128588" marR="0" lvl="0" indent="-128588" algn="l" rtl="0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</a:pPr>
            <a:r>
              <a:rPr lang="en" sz="105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Revenue growth management</a:t>
            </a:r>
            <a:endParaRPr/>
          </a:p>
          <a:p>
            <a:pPr marL="128588" marR="0" lvl="0" indent="-128588" algn="l" rtl="0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</a:pPr>
            <a:r>
              <a:rPr lang="en" sz="105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Assortment and merchandising</a:t>
            </a:r>
            <a:endParaRPr/>
          </a:p>
          <a:p>
            <a:pPr marL="128588" marR="0" lvl="0" indent="-128588" algn="l" rtl="0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</a:pPr>
            <a:r>
              <a:rPr lang="en" sz="105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Route-to-market</a:t>
            </a:r>
            <a:endParaRPr/>
          </a:p>
          <a:p>
            <a:pPr marL="128588" marR="0" lvl="0" indent="-128588" algn="l" rtl="0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</a:pPr>
            <a:r>
              <a:rPr lang="en" sz="105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Marketing, media, and personalized offers</a:t>
            </a:r>
            <a:endParaRPr/>
          </a:p>
          <a:p>
            <a:pPr marL="128588" marR="0" lvl="0" indent="-128588" algn="l" rtl="0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</a:pPr>
            <a:r>
              <a:rPr lang="en" sz="105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Operations and supply chain</a:t>
            </a:r>
            <a:endParaRPr/>
          </a:p>
          <a:p>
            <a:pPr marL="128588" marR="0" lvl="0" indent="-128588" algn="l" rtl="0"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Char char="•"/>
            </a:pPr>
            <a:r>
              <a:rPr lang="en" sz="105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 offer management</a:t>
            </a:r>
            <a:endParaRPr sz="788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over_photo_blue">
  <p:cSld name="18_cover_photo_blue 2">
    <p:bg>
      <p:bgPr>
        <a:solidFill>
          <a:schemeClr val="lt1"/>
        </a:solidFill>
        <a:effectLst/>
      </p:bgPr>
    </p:bg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34"/>
          <p:cNvSpPr>
            <a:spLocks noGrp="1"/>
          </p:cNvSpPr>
          <p:nvPr>
            <p:ph type="pic" idx="2"/>
          </p:nvPr>
        </p:nvSpPr>
        <p:spPr>
          <a:xfrm>
            <a:off x="3001780" y="0"/>
            <a:ext cx="614221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210" name="Google Shape;1210;p134"/>
          <p:cNvSpPr>
            <a:spLocks noGrp="1"/>
          </p:cNvSpPr>
          <p:nvPr>
            <p:ph type="body" idx="1"/>
          </p:nvPr>
        </p:nvSpPr>
        <p:spPr>
          <a:xfrm>
            <a:off x="-397621" y="14384"/>
            <a:ext cx="4160535" cy="416053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1" name="Google Shape;1211;p134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212" name="Google Shape;1212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_blue">
  <p:cSld name="1_cover_blue"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71" name="Google Shape;71;p15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" name="Google Shape;72;p15" descr="Logo,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0" y="335280"/>
            <a:ext cx="914400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216421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3"/>
          </p:nvPr>
        </p:nvSpPr>
        <p:spPr>
          <a:xfrm>
            <a:off x="216421" y="4171671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4"/>
          </p:nvPr>
        </p:nvSpPr>
        <p:spPr>
          <a:xfrm>
            <a:off x="216421" y="4583845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ver_white">
  <p:cSld name="3_cover_white">
    <p:bg>
      <p:bgPr>
        <a:solidFill>
          <a:schemeClr val="lt1"/>
        </a:solidFill>
        <a:effectLst/>
      </p:bgPr>
    </p:bg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35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135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217" name="Google Shape;1217;p135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18" name="Google Shape;1218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1" y="336285"/>
            <a:ext cx="914399" cy="38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35"/>
          <p:cNvSpPr txBox="1">
            <a:spLocks noGrp="1"/>
          </p:cNvSpPr>
          <p:nvPr>
            <p:ph type="body" idx="2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0" name="Google Shape;1220;p135"/>
          <p:cNvSpPr txBox="1">
            <a:spLocks noGrp="1"/>
          </p:cNvSpPr>
          <p:nvPr>
            <p:ph type="body" idx="3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1" name="Google Shape;1221;p135"/>
          <p:cNvSpPr txBox="1">
            <a:spLocks noGrp="1"/>
          </p:cNvSpPr>
          <p:nvPr>
            <p:ph type="body" idx="4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2" name="Google Shape;1222;p135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ver_photo_circle_deep_blue">
  <p:cSld name="6_cover_photo_circle_deep_blue">
    <p:bg>
      <p:bgPr>
        <a:solidFill>
          <a:schemeClr val="dk2"/>
        </a:solid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5" name="Google Shape;1225;p136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2228" y="0"/>
            <a:ext cx="3761773" cy="433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36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227" name="Google Shape;1227;p136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pic>
        <p:nvPicPr>
          <p:cNvPr id="1228" name="Google Shape;1228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36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136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31" name="Google Shape;1231;p136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2" name="Google Shape;1232;p136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3" name="Google Shape;1233;p136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ver_photo_circle_deep_blue">
  <p:cSld name="6_cover_photo_circle_deep_blue 2">
    <p:bg>
      <p:bgPr>
        <a:solidFill>
          <a:schemeClr val="dk2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6" name="Google Shape;1236;p137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2228" y="0"/>
            <a:ext cx="3761773" cy="433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37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238" name="Google Shape;1238;p137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pic>
        <p:nvPicPr>
          <p:cNvPr id="1239" name="Google Shape;1239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37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137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2" name="Google Shape;1242;p137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3" name="Google Shape;1243;p137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4" name="Google Shape;1244;p137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ivider_lt_blue">
  <p:cSld name="9_divider_lt_blue">
    <p:bg>
      <p:bgPr>
        <a:solidFill>
          <a:srgbClr val="0C3440"/>
        </a:solidFill>
        <a:effectLst/>
      </p:bgPr>
    </p:bg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34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7" name="Google Shape;1247;p138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38" y="-1"/>
            <a:ext cx="4717443" cy="510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38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138"/>
          <p:cNvSpPr txBox="1">
            <a:spLocks noGrp="1"/>
          </p:cNvSpPr>
          <p:nvPr>
            <p:ph type="subTitle" idx="1"/>
          </p:nvPr>
        </p:nvSpPr>
        <p:spPr>
          <a:xfrm>
            <a:off x="216419" y="2619262"/>
            <a:ext cx="3361172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50" name="Google Shape;1250;p138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1" name="Google Shape;1251;p138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2" name="Google Shape;1252;p138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253" name="Google Shape;1253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59" y="4871652"/>
            <a:ext cx="481964" cy="2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">
  <p:cSld name="Inside - White/title/body text"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39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6" name="Google Shape;1256;p139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139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⎼"/>
              <a:defRPr/>
            </a:lvl2pPr>
            <a:lvl3pPr marL="1371600" lvl="2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3pPr>
            <a:lvl4pPr marL="1828800" lvl="3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4pPr>
            <a:lvl5pPr marL="2286000" lvl="4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5pPr>
            <a:lvl6pPr marL="2743200" lvl="5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6pPr>
            <a:lvl7pPr marL="3200400" lvl="6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7pPr>
            <a:lvl8pPr marL="3657600" lvl="7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8pPr>
            <a:lvl9pPr marL="4114800" lvl="8" indent="-2921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Char char="○"/>
              <a:defRPr/>
            </a:lvl9pPr>
          </a:lstStyle>
          <a:p>
            <a:endParaRPr/>
          </a:p>
        </p:txBody>
      </p:sp>
      <p:sp>
        <p:nvSpPr>
          <p:cNvPr id="1258" name="Google Shape;1258;p139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 b="0" i="0" u="none" strike="noStrike" cap="non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b="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59" name="Google Shape;1259;p139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0" name="Google Shape;1260;p139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1" name="Google Shape;1261;p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2"/>
            <a:ext cx="354650" cy="3559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39"/>
          <p:cNvSpPr txBox="1">
            <a:spLocks noGrp="1"/>
          </p:cNvSpPr>
          <p:nvPr>
            <p:ph type="subTitle" idx="3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 only 1">
  <p:cSld name="Inside - White/title only 1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40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40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66" name="Google Shape;1266;p140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lvl="1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lvl="2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lvl="3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lvl="4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lvl="5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lvl="6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lvl="7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lvl="8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7" name="Google Shape;1267;p140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8" name="Google Shape;1268;p140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pic>
        <p:nvPicPr>
          <p:cNvPr id="1269" name="Google Shape;1269;p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54650" cy="35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 only">
  <p:cSld name="Inside - White/title only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41"/>
          <p:cNvSpPr/>
          <p:nvPr/>
        </p:nvSpPr>
        <p:spPr>
          <a:xfrm>
            <a:off x="0" y="50"/>
            <a:ext cx="5107500" cy="5158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2" name="Google Shape;1272;p141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© 2021 NielsenIQ Consumer LLC. All Rights Reserved.</a:t>
            </a:r>
            <a:endParaRPr sz="500" b="0" i="0" u="none" strike="noStrike" cap="none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3" name="Google Shape;1273;p141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4" name="Google Shape;1274;p141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75" name="Google Shape;1275;p141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pic>
        <p:nvPicPr>
          <p:cNvPr id="1276" name="Google Shape;1276;p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54650" cy="35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obranded_left_title_and_content_violet">
  <p:cSld name="25_cobranded_left_title_and_content_viole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42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rgbClr val="DBDD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142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1" name="Google Shape;1281;p14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2" name="Google Shape;1282;p142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142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84" name="Google Shape;1284;p142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85" name="Google Shape;1285;p142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6" name="Google Shape;1286;p142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287" name="Google Shape;1287;p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42"/>
          <p:cNvSpPr>
            <a:spLocks noGrp="1"/>
          </p:cNvSpPr>
          <p:nvPr>
            <p:ph type="pic" idx="4"/>
          </p:nvPr>
        </p:nvSpPr>
        <p:spPr>
          <a:xfrm>
            <a:off x="3218199" y="4844229"/>
            <a:ext cx="1125141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photo right 2">
  <p:cSld name="Inside - White/photo right 2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643"/>
            <a:ext cx="9143995" cy="514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43"/>
          <p:cNvSpPr/>
          <p:nvPr/>
        </p:nvSpPr>
        <p:spPr>
          <a:xfrm>
            <a:off x="4569000" y="0"/>
            <a:ext cx="4575000" cy="514350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placeholder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2" name="Google Shape;1292;p143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93" name="Google Shape;1293;p143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000"/>
              <a:buFont typeface="Montserrat Light"/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lvl="1" indent="0" algn="r">
              <a:buClr>
                <a:srgbClr val="FFFFFF"/>
              </a:buClr>
              <a:buSzPts val="1000"/>
              <a:buFont typeface="Montserrat Light"/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lvl="2" indent="0" algn="r">
              <a:buClr>
                <a:srgbClr val="FFFFFF"/>
              </a:buClr>
              <a:buSzPts val="1000"/>
              <a:buFont typeface="Montserrat Light"/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lvl="3" indent="0" algn="r">
              <a:buClr>
                <a:srgbClr val="FFFFFF"/>
              </a:buClr>
              <a:buSzPts val="1000"/>
              <a:buFont typeface="Montserrat Light"/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lvl="4" indent="0" algn="r">
              <a:buClr>
                <a:srgbClr val="FFFFFF"/>
              </a:buClr>
              <a:buSzPts val="1000"/>
              <a:buFont typeface="Montserrat Light"/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lvl="5" indent="0" algn="r">
              <a:buClr>
                <a:srgbClr val="FFFFFF"/>
              </a:buClr>
              <a:buSzPts val="1000"/>
              <a:buFont typeface="Montserrat Light"/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lvl="6" indent="0" algn="r">
              <a:buClr>
                <a:srgbClr val="FFFFFF"/>
              </a:buClr>
              <a:buSzPts val="1000"/>
              <a:buFont typeface="Montserrat Light"/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lvl="7" indent="0" algn="r">
              <a:buClr>
                <a:srgbClr val="FFFFFF"/>
              </a:buClr>
              <a:buSzPts val="1000"/>
              <a:buFont typeface="Montserrat Light"/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lvl="8" indent="0" algn="r">
              <a:buClr>
                <a:srgbClr val="FFFFFF"/>
              </a:buClr>
              <a:buSzPts val="1000"/>
              <a:buFont typeface="Montserrat Light"/>
              <a:buNone/>
              <a:def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p143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pic>
        <p:nvPicPr>
          <p:cNvPr id="1295" name="Google Shape;1295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23875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43"/>
          <p:cNvSpPr txBox="1">
            <a:spLocks noGrp="1"/>
          </p:cNvSpPr>
          <p:nvPr>
            <p:ph type="body" idx="2"/>
          </p:nvPr>
        </p:nvSpPr>
        <p:spPr>
          <a:xfrm>
            <a:off x="354650" y="1152475"/>
            <a:ext cx="3798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⎼"/>
              <a:defRPr/>
            </a:lvl2pPr>
            <a:lvl3pPr marL="1371600" lvl="2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3pPr>
            <a:lvl4pPr marL="1828800" lvl="3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4pPr>
            <a:lvl5pPr marL="2286000" lvl="4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5pPr>
            <a:lvl6pPr marL="2743200" lvl="5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6pPr>
            <a:lvl7pPr marL="3200400" lvl="6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7pPr>
            <a:lvl8pPr marL="3657600" lvl="7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8pPr>
            <a:lvl9pPr marL="4114800" lvl="8" indent="-2921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Char char="○"/>
              <a:defRPr/>
            </a:lvl9pPr>
          </a:lstStyle>
          <a:p>
            <a:endParaRPr/>
          </a:p>
        </p:txBody>
      </p:sp>
      <p:sp>
        <p:nvSpPr>
          <p:cNvPr id="1297" name="Google Shape;1297;p143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379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143"/>
          <p:cNvSpPr txBox="1">
            <a:spLocks noGrp="1"/>
          </p:cNvSpPr>
          <p:nvPr>
            <p:ph type="subTitle" idx="3"/>
          </p:nvPr>
        </p:nvSpPr>
        <p:spPr>
          <a:xfrm>
            <a:off x="354650" y="620550"/>
            <a:ext cx="3798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 blank" type="blank">
  <p:cSld name="BLANK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44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1" name="Google Shape;1301;p144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02" name="Google Shape;1302;p144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pic>
        <p:nvPicPr>
          <p:cNvPr id="1303" name="Google Shape;1303;p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3875"/>
            <a:ext cx="354650" cy="35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ver_deep_blue">
  <p:cSld name="2_cover_deep_blue">
    <p:bg>
      <p:bgPr>
        <a:solidFill>
          <a:schemeClr val="dk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3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body" idx="2"/>
          </p:nvPr>
        </p:nvSpPr>
        <p:spPr>
          <a:xfrm>
            <a:off x="216421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3"/>
          </p:nvPr>
        </p:nvSpPr>
        <p:spPr>
          <a:xfrm>
            <a:off x="216421" y="4171671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4"/>
          </p:nvPr>
        </p:nvSpPr>
        <p:spPr>
          <a:xfrm>
            <a:off x="216421" y="4583845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grey">
  <p:cSld name="Inside - White/grey"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"/>
            <a:ext cx="91399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45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07" name="Google Shape;1307;p145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lvl="1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lvl="2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lvl="3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lvl="4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lvl="5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lvl="6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lvl="7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lvl="8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8" name="Google Shape;1308;p145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pic>
        <p:nvPicPr>
          <p:cNvPr id="1309" name="Google Shape;1309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23875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45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145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12" name="Google Shape;1312;p145"/>
          <p:cNvSpPr txBox="1">
            <a:spLocks noGrp="1"/>
          </p:cNvSpPr>
          <p:nvPr>
            <p:ph type="subTitle" idx="3"/>
          </p:nvPr>
        </p:nvSpPr>
        <p:spPr>
          <a:xfrm>
            <a:off x="354650" y="1350450"/>
            <a:ext cx="3789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1313" name="Google Shape;1313;p145"/>
          <p:cNvSpPr txBox="1">
            <a:spLocks noGrp="1"/>
          </p:cNvSpPr>
          <p:nvPr>
            <p:ph type="subTitle" idx="4"/>
          </p:nvPr>
        </p:nvSpPr>
        <p:spPr>
          <a:xfrm>
            <a:off x="5000300" y="1350450"/>
            <a:ext cx="3789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1314" name="Google Shape;1314;p145"/>
          <p:cNvSpPr txBox="1">
            <a:spLocks noGrp="1"/>
          </p:cNvSpPr>
          <p:nvPr>
            <p:ph type="body" idx="5"/>
          </p:nvPr>
        </p:nvSpPr>
        <p:spPr>
          <a:xfrm>
            <a:off x="354650" y="1734750"/>
            <a:ext cx="37890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⎼"/>
              <a:defRPr/>
            </a:lvl2pPr>
            <a:lvl3pPr marL="1371600" lvl="2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3pPr>
            <a:lvl4pPr marL="1828800" lvl="3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4pPr>
            <a:lvl5pPr marL="2286000" lvl="4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5pPr>
            <a:lvl6pPr marL="2743200" lvl="5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6pPr>
            <a:lvl7pPr marL="3200400" lvl="6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7pPr>
            <a:lvl8pPr marL="3657600" lvl="7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8pPr>
            <a:lvl9pPr marL="4114800" lvl="8" indent="-2921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Char char="○"/>
              <a:defRPr/>
            </a:lvl9pPr>
          </a:lstStyle>
          <a:p>
            <a:endParaRPr/>
          </a:p>
        </p:txBody>
      </p:sp>
      <p:sp>
        <p:nvSpPr>
          <p:cNvPr id="1315" name="Google Shape;1315;p145"/>
          <p:cNvSpPr txBox="1">
            <a:spLocks noGrp="1"/>
          </p:cNvSpPr>
          <p:nvPr>
            <p:ph type="body" idx="6"/>
          </p:nvPr>
        </p:nvSpPr>
        <p:spPr>
          <a:xfrm>
            <a:off x="5000300" y="1734750"/>
            <a:ext cx="37890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⎼"/>
              <a:defRPr/>
            </a:lvl2pPr>
            <a:lvl3pPr marL="1371600" lvl="2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3pPr>
            <a:lvl4pPr marL="1828800" lvl="3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4pPr>
            <a:lvl5pPr marL="2286000" lvl="4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5pPr>
            <a:lvl6pPr marL="2743200" lvl="5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6pPr>
            <a:lvl7pPr marL="3200400" lvl="6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7pPr>
            <a:lvl8pPr marL="3657600" lvl="7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8pPr>
            <a:lvl9pPr marL="4114800" lvl="8" indent="-2921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Char char="○"/>
              <a:defRPr/>
            </a:lvl9pPr>
          </a:lstStyle>
          <a:p>
            <a:endParaRPr/>
          </a:p>
        </p:txBody>
      </p:sp>
      <p:cxnSp>
        <p:nvCxnSpPr>
          <p:cNvPr id="1316" name="Google Shape;1316;p145"/>
          <p:cNvCxnSpPr/>
          <p:nvPr/>
        </p:nvCxnSpPr>
        <p:spPr>
          <a:xfrm>
            <a:off x="343027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7" name="Google Shape;1317;p145"/>
          <p:cNvCxnSpPr/>
          <p:nvPr/>
        </p:nvCxnSpPr>
        <p:spPr>
          <a:xfrm>
            <a:off x="4986586" y="1686759"/>
            <a:ext cx="382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_and_content">
  <p:cSld name="2_title_and_content"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6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0" name="Google Shape;1320;p14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1" name="Google Shape;1321;p146"/>
          <p:cNvSpPr txBox="1">
            <a:spLocks noGrp="1"/>
          </p:cNvSpPr>
          <p:nvPr>
            <p:ph type="body" idx="2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2" name="Google Shape;1322;p146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8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3" name="Google Shape;1323;p146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obranded_sidebar_lt_blue_circle">
  <p:cSld name="27_cobranded_sidebar_lt_blue_circle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47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47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4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8" name="Google Shape;1328;p147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9" name="Google Shape;1329;p147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0" name="Google Shape;1330;p147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1" name="Google Shape;1331;p147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2" name="Google Shape;1332;p147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147"/>
          <p:cNvSpPr>
            <a:spLocks noGrp="1"/>
          </p:cNvSpPr>
          <p:nvPr>
            <p:ph type="pic" idx="5"/>
          </p:nvPr>
        </p:nvSpPr>
        <p:spPr>
          <a:xfrm>
            <a:off x="963827" y="4844229"/>
            <a:ext cx="1125141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lattice right">
  <p:cSld name="Inside - White/lattice right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48"/>
          <p:cNvSpPr/>
          <p:nvPr/>
        </p:nvSpPr>
        <p:spPr>
          <a:xfrm>
            <a:off x="354650" y="4966350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2021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36" name="Google Shape;1336;p148"/>
          <p:cNvSpPr txBox="1">
            <a:spLocks noGrp="1"/>
          </p:cNvSpPr>
          <p:nvPr>
            <p:ph type="sldNum" idx="12"/>
          </p:nvPr>
        </p:nvSpPr>
        <p:spPr>
          <a:xfrm>
            <a:off x="83962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lvl="1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lvl="2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lvl="3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lvl="4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lvl="5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lvl="6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lvl="7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lvl="8" indent="0" algn="r">
              <a:buClr>
                <a:schemeClr val="dk1"/>
              </a:buClr>
              <a:buSzPts val="1000"/>
              <a:buFont typeface="Montserrat Light"/>
              <a:buNone/>
              <a:def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7" name="Google Shape;1337;p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3875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48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39" name="Google Shape;1339;p148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pic>
        <p:nvPicPr>
          <p:cNvPr id="1340" name="Google Shape;1340;p14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6552794" y="-35809"/>
            <a:ext cx="2615075" cy="521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48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vider_deep_violet">
  <p:cSld name="6_divider_deep_violet">
    <p:bg>
      <p:bgPr>
        <a:solidFill>
          <a:schemeClr val="accent4"/>
        </a:solidFill>
        <a:effectLst/>
      </p:bgPr>
    </p:bg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4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4" name="Google Shape;1344;p149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5" name="Google Shape;1345;p149"/>
          <p:cNvSpPr txBox="1">
            <a:spLocks noGrp="1"/>
          </p:cNvSpPr>
          <p:nvPr>
            <p:ph type="ctrTitle"/>
          </p:nvPr>
        </p:nvSpPr>
        <p:spPr>
          <a:xfrm>
            <a:off x="216419" y="1253516"/>
            <a:ext cx="50095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149"/>
          <p:cNvSpPr txBox="1">
            <a:spLocks noGrp="1"/>
          </p:cNvSpPr>
          <p:nvPr>
            <p:ph type="subTitle" idx="1"/>
          </p:nvPr>
        </p:nvSpPr>
        <p:spPr>
          <a:xfrm>
            <a:off x="216419" y="3113272"/>
            <a:ext cx="5009551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7" name="Google Shape;1347;p149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348" name="Google Shape;1348;p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359" y="4871652"/>
            <a:ext cx="481964" cy="2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left_title_and_content_deep_blue">
  <p:cSld name="7_left_title_and_content_deep_blue"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51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51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0" name="Google Shape;1360;p15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1" name="Google Shape;1361;p151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151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63" name="Google Shape;1363;p151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4" name="Google Shape;1364;p151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5" name="Google Shape;1365;p151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366" name="Google Shape;1366;p1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_blue">
  <p:cSld name="1_cover_blue">
    <p:bg>
      <p:bgPr>
        <a:solidFill>
          <a:schemeClr val="lt2"/>
        </a:solidFill>
        <a:effectLst/>
      </p:bgPr>
    </p:bg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52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152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371" name="Google Shape;1371;p152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72" name="Google Shape;1372;p152" descr="Logo,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0" y="335280"/>
            <a:ext cx="914400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52"/>
          <p:cNvSpPr txBox="1">
            <a:spLocks noGrp="1"/>
          </p:cNvSpPr>
          <p:nvPr>
            <p:ph type="body" idx="2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4" name="Google Shape;1374;p152"/>
          <p:cNvSpPr txBox="1">
            <a:spLocks noGrp="1"/>
          </p:cNvSpPr>
          <p:nvPr>
            <p:ph type="body" idx="3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5" name="Google Shape;1375;p152"/>
          <p:cNvSpPr txBox="1">
            <a:spLocks noGrp="1"/>
          </p:cNvSpPr>
          <p:nvPr>
            <p:ph type="body" idx="4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6" name="Google Shape;1376;p152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ver_deep_blue">
  <p:cSld name="2_cover_deep_blue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53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153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381" name="Google Shape;1381;p153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82" name="Google Shape;1382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1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53"/>
          <p:cNvSpPr txBox="1">
            <a:spLocks noGrp="1"/>
          </p:cNvSpPr>
          <p:nvPr>
            <p:ph type="body" idx="2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4" name="Google Shape;1384;p153"/>
          <p:cNvSpPr txBox="1">
            <a:spLocks noGrp="1"/>
          </p:cNvSpPr>
          <p:nvPr>
            <p:ph type="body" idx="3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5" name="Google Shape;1385;p153"/>
          <p:cNvSpPr txBox="1">
            <a:spLocks noGrp="1"/>
          </p:cNvSpPr>
          <p:nvPr>
            <p:ph type="body" idx="4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6" name="Google Shape;1386;p153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ver_white">
  <p:cSld name="3_cover_white">
    <p:bg>
      <p:bgPr>
        <a:solidFill>
          <a:schemeClr val="lt1"/>
        </a:solidFill>
        <a:effectLst/>
      </p:bgPr>
    </p:bg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154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154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391" name="Google Shape;1391;p154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92" name="Google Shape;1392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1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54"/>
          <p:cNvSpPr txBox="1">
            <a:spLocks noGrp="1"/>
          </p:cNvSpPr>
          <p:nvPr>
            <p:ph type="body" idx="2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4" name="Google Shape;1394;p154"/>
          <p:cNvSpPr txBox="1">
            <a:spLocks noGrp="1"/>
          </p:cNvSpPr>
          <p:nvPr>
            <p:ph type="body" idx="3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5" name="Google Shape;1395;p154"/>
          <p:cNvSpPr txBox="1">
            <a:spLocks noGrp="1"/>
          </p:cNvSpPr>
          <p:nvPr>
            <p:ph type="body" idx="4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6" name="Google Shape;1396;p154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ver_niq_violet">
  <p:cSld name="4_cover_niq_violet">
    <p:bg>
      <p:bgPr>
        <a:solidFill>
          <a:schemeClr val="lt1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9" name="Google Shape;1399;p15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55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401" name="Google Shape;1401;p155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5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03" name="Google Shape;1403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55"/>
          <p:cNvSpPr txBox="1">
            <a:spLocks noGrp="1"/>
          </p:cNvSpPr>
          <p:nvPr>
            <p:ph type="body" idx="2"/>
          </p:nvPr>
        </p:nvSpPr>
        <p:spPr>
          <a:xfrm>
            <a:off x="216419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5" name="Google Shape;1405;p155"/>
          <p:cNvSpPr txBox="1">
            <a:spLocks noGrp="1"/>
          </p:cNvSpPr>
          <p:nvPr>
            <p:ph type="body" idx="3"/>
          </p:nvPr>
        </p:nvSpPr>
        <p:spPr>
          <a:xfrm>
            <a:off x="216419" y="3420452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6" name="Google Shape;1406;p155"/>
          <p:cNvSpPr txBox="1">
            <a:spLocks noGrp="1"/>
          </p:cNvSpPr>
          <p:nvPr>
            <p:ph type="body" idx="4"/>
          </p:nvPr>
        </p:nvSpPr>
        <p:spPr>
          <a:xfrm>
            <a:off x="216419" y="3832626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ver_white">
  <p:cSld name="3_cover_white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91" name="Google Shape;91;p17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3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216421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3"/>
          </p:nvPr>
        </p:nvSpPr>
        <p:spPr>
          <a:xfrm>
            <a:off x="216421" y="4171671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4"/>
          </p:nvPr>
        </p:nvSpPr>
        <p:spPr>
          <a:xfrm>
            <a:off x="216421" y="4583845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ver_niq_grey">
  <p:cSld name="5_cover_niq_grey">
    <p:bg>
      <p:bgPr>
        <a:solidFill>
          <a:schemeClr val="lt1"/>
        </a:solid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9" name="Google Shape;1409;p156" descr="A picture containing text, clipart, vector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56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156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12" name="Google Shape;1412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56"/>
          <p:cNvSpPr txBox="1">
            <a:spLocks noGrp="1"/>
          </p:cNvSpPr>
          <p:nvPr>
            <p:ph type="body" idx="2"/>
          </p:nvPr>
        </p:nvSpPr>
        <p:spPr>
          <a:xfrm>
            <a:off x="216419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4" name="Google Shape;1414;p156"/>
          <p:cNvSpPr txBox="1">
            <a:spLocks noGrp="1"/>
          </p:cNvSpPr>
          <p:nvPr>
            <p:ph type="body" idx="3"/>
          </p:nvPr>
        </p:nvSpPr>
        <p:spPr>
          <a:xfrm>
            <a:off x="216419" y="3420452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5" name="Google Shape;1415;p156"/>
          <p:cNvSpPr txBox="1">
            <a:spLocks noGrp="1"/>
          </p:cNvSpPr>
          <p:nvPr>
            <p:ph type="body" idx="4"/>
          </p:nvPr>
        </p:nvSpPr>
        <p:spPr>
          <a:xfrm>
            <a:off x="216419" y="3832626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6" name="Google Shape;1416;p156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ver_photo_circle_deep_blue">
  <p:cSld name="6_cover_photo_circle_deep_blue">
    <p:bg>
      <p:bgPr>
        <a:solidFill>
          <a:schemeClr val="dk2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9" name="Google Shape;1419;p157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2228" y="0"/>
            <a:ext cx="3761773" cy="433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57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421" name="Google Shape;1421;p157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pic>
        <p:nvPicPr>
          <p:cNvPr id="1422" name="Google Shape;1422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57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157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25" name="Google Shape;1425;p157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6" name="Google Shape;1426;p157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7" name="Google Shape;1427;p157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15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ver_photo_circle_blue">
  <p:cSld name="7_cover_photo_circle_blue">
    <p:bg>
      <p:bgPr>
        <a:solidFill>
          <a:schemeClr val="lt2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1" name="Google Shape;1431;p158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1626" y="0"/>
            <a:ext cx="3762375" cy="4341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58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433" name="Google Shape;1433;p158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434" name="Google Shape;1434;p158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158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36" name="Google Shape;1436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58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8" name="Google Shape;1438;p158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9" name="Google Shape;1439;p158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0" name="Google Shape;1440;p158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ver_photo_circle_blue">
  <p:cSld name="8_cover_photo_circle_blue">
    <p:bg>
      <p:bgPr>
        <a:solidFill>
          <a:schemeClr val="lt1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3" name="Google Shape;1443;p159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5131" y="-24652"/>
            <a:ext cx="47288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159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445" name="Google Shape;1445;p159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446" name="Google Shape;1446;p159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7" name="Google Shape;1447;p159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48" name="Google Shape;1448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59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0" name="Google Shape;1450;p159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1" name="Google Shape;1451;p159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ver_photo_circle_lt_blue">
  <p:cSld name="9_cover_photo_circle_lt_blue">
    <p:bg>
      <p:bgPr>
        <a:solidFill>
          <a:schemeClr val="lt1"/>
        </a:solidFill>
        <a:effectLst/>
      </p:bgPr>
    </p:bg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p160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0013" y="0"/>
            <a:ext cx="4713987" cy="5105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60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456" name="Google Shape;1456;p160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457" name="Google Shape;1457;p160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160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59" name="Google Shape;1459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60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1" name="Google Shape;1461;p160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2" name="Google Shape;1462;p160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ver_photo_circle_orange">
  <p:cSld name="10_cover_photo_circle_orange">
    <p:bg>
      <p:bgPr>
        <a:solidFill>
          <a:schemeClr val="lt1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5" name="Google Shape;1465;p16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0358" y="1"/>
            <a:ext cx="4733642" cy="5123621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61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467" name="Google Shape;1467;p161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468" name="Google Shape;1468;p161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161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70" name="Google Shape;1470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61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2" name="Google Shape;1472;p161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3" name="Google Shape;1473;p161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ver_photo_circle_violet">
  <p:cSld name="11_cover_photo_circle_violet">
    <p:bg>
      <p:bgPr>
        <a:solidFill>
          <a:schemeClr val="lt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6" name="Google Shape;1476;p162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8158" y="0"/>
            <a:ext cx="4725843" cy="5123621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162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478" name="Google Shape;1478;p162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479" name="Google Shape;1479;p162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162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81" name="Google Shape;1481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62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3" name="Google Shape;1483;p162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4" name="Google Shape;1484;p162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ver_photo_circle_blue">
  <p:cSld name="12_cover_photo_circle_blue">
    <p:bg>
      <p:bgPr>
        <a:solidFill>
          <a:schemeClr val="lt2"/>
        </a:solidFill>
        <a:effectLst/>
      </p:bgPr>
    </p:bg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163" descr="A blue circle with a black background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657" y="-16913"/>
            <a:ext cx="47403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63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489" name="Google Shape;1489;p163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490" name="Google Shape;1490;p163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1" name="Google Shape;1491;p163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92" name="Google Shape;1492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1434"/>
            <a:ext cx="914399" cy="38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63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4" name="Google Shape;1494;p163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5" name="Google Shape;1495;p163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6" name="Google Shape;1496;p16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ver_photo_circle_lt_blue">
  <p:cSld name="13_cover_photo_circle_lt_blue">
    <p:bg>
      <p:bgPr>
        <a:solidFill>
          <a:srgbClr val="0C3440"/>
        </a:solidFill>
        <a:effectLst/>
      </p:bgPr>
    </p:bg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34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164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1933" b="-365"/>
          <a:stretch/>
        </p:blipFill>
        <p:spPr>
          <a:xfrm>
            <a:off x="4310743" y="-24653"/>
            <a:ext cx="4833257" cy="516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64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501" name="Google Shape;1501;p164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502" name="Google Shape;1502;p164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164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504" name="Google Shape;1504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64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6" name="Google Shape;1506;p164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7" name="Google Shape;1507;p164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8" name="Google Shape;1508;p16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ver_photo_circle_orange">
  <p:cSld name="14_cover_photo_circle_orange">
    <p:bg>
      <p:bgPr>
        <a:solidFill>
          <a:srgbClr val="3C1806"/>
        </a:solid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C18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1" name="Google Shape;1511;p16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5462" y="-12248"/>
            <a:ext cx="47385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65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513" name="Google Shape;1513;p165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514" name="Google Shape;1514;p165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165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516" name="Google Shape;1516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65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8" name="Google Shape;1518;p165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9" name="Google Shape;1519;p165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0" name="Google Shape;1520;p165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ver_niq_grey">
  <p:cSld name="5_cover_niq_grey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 descr="A picture containing text, clipart, vector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3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>
            <a:spLocks noGrp="1"/>
          </p:cNvSpPr>
          <p:nvPr>
            <p:ph type="body" idx="2"/>
          </p:nvPr>
        </p:nvSpPr>
        <p:spPr>
          <a:xfrm>
            <a:off x="216421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3"/>
          </p:nvPr>
        </p:nvSpPr>
        <p:spPr>
          <a:xfrm>
            <a:off x="216421" y="3420454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4"/>
          </p:nvPr>
        </p:nvSpPr>
        <p:spPr>
          <a:xfrm>
            <a:off x="216421" y="3832628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ver_photo_circle_violet">
  <p:cSld name="15_cover_photo_circle_violet">
    <p:bg>
      <p:bgPr>
        <a:solidFill>
          <a:srgbClr val="292A3C"/>
        </a:solidFill>
        <a:effectLst/>
      </p:bgPr>
    </p:bg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3" name="Google Shape;1523;p166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5130" y="-24652"/>
            <a:ext cx="4728870" cy="512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66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525" name="Google Shape;1525;p166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526" name="Google Shape;1526;p166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166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528" name="Google Shape;1528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66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0" name="Google Shape;1530;p166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1" name="Google Shape;1531;p166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2" name="Google Shape;1532;p16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ver_illustration">
  <p:cSld name="16_cover_illustration">
    <p:bg>
      <p:bgPr>
        <a:solidFill>
          <a:srgbClr val="292A3C"/>
        </a:solidFill>
        <a:effectLst/>
      </p:bgPr>
    </p:bg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5" name="Google Shape;1535;p16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67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537" name="Google Shape;1537;p167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167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539" name="Google Shape;1539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167"/>
          <p:cNvSpPr txBox="1">
            <a:spLocks noGrp="1"/>
          </p:cNvSpPr>
          <p:nvPr>
            <p:ph type="body" idx="2"/>
          </p:nvPr>
        </p:nvSpPr>
        <p:spPr>
          <a:xfrm>
            <a:off x="216419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1" name="Google Shape;1541;p167"/>
          <p:cNvSpPr txBox="1">
            <a:spLocks noGrp="1"/>
          </p:cNvSpPr>
          <p:nvPr>
            <p:ph type="body" idx="3"/>
          </p:nvPr>
        </p:nvSpPr>
        <p:spPr>
          <a:xfrm>
            <a:off x="216419" y="3420452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2" name="Google Shape;1542;p167"/>
          <p:cNvSpPr txBox="1">
            <a:spLocks noGrp="1"/>
          </p:cNvSpPr>
          <p:nvPr>
            <p:ph type="body" idx="4"/>
          </p:nvPr>
        </p:nvSpPr>
        <p:spPr>
          <a:xfrm>
            <a:off x="216419" y="3832626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7_cover_illustration_white">
  <p:cSld name="17_cover_illustration_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68"/>
          <p:cNvSpPr txBox="1">
            <a:spLocks noGrp="1"/>
          </p:cNvSpPr>
          <p:nvPr>
            <p:ph type="ctrTitle"/>
          </p:nvPr>
        </p:nvSpPr>
        <p:spPr>
          <a:xfrm>
            <a:off x="216418" y="1151571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45" name="Google Shape;1545;p168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46" name="Google Shape;1546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68"/>
          <p:cNvSpPr txBox="1">
            <a:spLocks noGrp="1"/>
          </p:cNvSpPr>
          <p:nvPr>
            <p:ph type="body" idx="1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8" name="Google Shape;1548;p168"/>
          <p:cNvSpPr txBox="1">
            <a:spLocks noGrp="1"/>
          </p:cNvSpPr>
          <p:nvPr>
            <p:ph type="body" idx="2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9" name="Google Shape;1549;p168"/>
          <p:cNvSpPr txBox="1">
            <a:spLocks noGrp="1"/>
          </p:cNvSpPr>
          <p:nvPr>
            <p:ph type="body" idx="3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0" name="Google Shape;1550;p168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over_photo_blue">
  <p:cSld name="18_cover_photo_blue">
    <p:bg>
      <p:bgPr>
        <a:solidFill>
          <a:schemeClr val="lt1"/>
        </a:soli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169"/>
          <p:cNvSpPr>
            <a:spLocks noGrp="1"/>
          </p:cNvSpPr>
          <p:nvPr>
            <p:ph type="pic" idx="2"/>
          </p:nvPr>
        </p:nvSpPr>
        <p:spPr>
          <a:xfrm>
            <a:off x="3001780" y="0"/>
            <a:ext cx="614221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554" name="Google Shape;1554;p169"/>
          <p:cNvSpPr>
            <a:spLocks noGrp="1"/>
          </p:cNvSpPr>
          <p:nvPr>
            <p:ph type="body" idx="1"/>
          </p:nvPr>
        </p:nvSpPr>
        <p:spPr>
          <a:xfrm>
            <a:off x="-397621" y="14384"/>
            <a:ext cx="4160535" cy="416053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5" name="Google Shape;1555;p169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556" name="Google Shape;1556;p1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ontent_and_photo_half">
  <p:cSld name="20_content_and_photo_half"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17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560" name="Google Shape;1560;p170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1" name="Google Shape;1561;p170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62" name="Google Shape;1562;p170"/>
          <p:cNvCxnSpPr/>
          <p:nvPr/>
        </p:nvCxnSpPr>
        <p:spPr>
          <a:xfrm>
            <a:off x="209199" y="4796816"/>
            <a:ext cx="415293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3" name="Google Shape;1563;p170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</a:pPr>
            <a:r>
              <a:rPr lang="en" sz="5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564" name="Google Shape;1564;p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170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415294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6" name="Google Shape;1566;p170"/>
          <p:cNvSpPr txBox="1">
            <a:spLocks noGrp="1"/>
          </p:cNvSpPr>
          <p:nvPr>
            <p:ph type="body" idx="4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7" name="Google Shape;1567;p170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_blue">
  <p:cSld name="1_cover_blue 2">
    <p:bg>
      <p:bgPr>
        <a:solidFill>
          <a:schemeClr val="lt2"/>
        </a:solidFill>
        <a:effectLst/>
      </p:bgPr>
    </p:bg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171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171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572" name="Google Shape;1572;p171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73" name="Google Shape;1573;p171" descr="Logo,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0" y="335280"/>
            <a:ext cx="914400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71"/>
          <p:cNvSpPr txBox="1">
            <a:spLocks noGrp="1"/>
          </p:cNvSpPr>
          <p:nvPr>
            <p:ph type="body" idx="2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5" name="Google Shape;1575;p171"/>
          <p:cNvSpPr txBox="1">
            <a:spLocks noGrp="1"/>
          </p:cNvSpPr>
          <p:nvPr>
            <p:ph type="body" idx="3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6" name="Google Shape;1576;p171"/>
          <p:cNvSpPr txBox="1">
            <a:spLocks noGrp="1"/>
          </p:cNvSpPr>
          <p:nvPr>
            <p:ph type="body" idx="4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7" name="Google Shape;1577;p171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ver_deep_blue">
  <p:cSld name="2_cover_deep_blue 2">
    <p:bg>
      <p:bgPr>
        <a:solidFill>
          <a:schemeClr val="dk2"/>
        </a:solidFill>
        <a:effectLst/>
      </p:bgPr>
    </p:bg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172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172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582" name="Google Shape;1582;p172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83" name="Google Shape;1583;p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1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72"/>
          <p:cNvSpPr txBox="1">
            <a:spLocks noGrp="1"/>
          </p:cNvSpPr>
          <p:nvPr>
            <p:ph type="body" idx="2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5" name="Google Shape;1585;p172"/>
          <p:cNvSpPr txBox="1">
            <a:spLocks noGrp="1"/>
          </p:cNvSpPr>
          <p:nvPr>
            <p:ph type="body" idx="3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6" name="Google Shape;1586;p172"/>
          <p:cNvSpPr txBox="1">
            <a:spLocks noGrp="1"/>
          </p:cNvSpPr>
          <p:nvPr>
            <p:ph type="body" idx="4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7" name="Google Shape;1587;p172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ver_white">
  <p:cSld name="3_cover_white 2">
    <p:bg>
      <p:bgPr>
        <a:solidFill>
          <a:schemeClr val="lt1"/>
        </a:solidFill>
        <a:effectLst/>
      </p:bgPr>
    </p:bg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73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173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592" name="Google Shape;1592;p173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93" name="Google Shape;1593;p1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1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73"/>
          <p:cNvSpPr txBox="1">
            <a:spLocks noGrp="1"/>
          </p:cNvSpPr>
          <p:nvPr>
            <p:ph type="body" idx="2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5" name="Google Shape;1595;p173"/>
          <p:cNvSpPr txBox="1">
            <a:spLocks noGrp="1"/>
          </p:cNvSpPr>
          <p:nvPr>
            <p:ph type="body" idx="3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6" name="Google Shape;1596;p173"/>
          <p:cNvSpPr txBox="1">
            <a:spLocks noGrp="1"/>
          </p:cNvSpPr>
          <p:nvPr>
            <p:ph type="body" idx="4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7" name="Google Shape;1597;p173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ver_niq_violet">
  <p:cSld name="4_cover_niq_violet 2">
    <p:bg>
      <p:bgPr>
        <a:solidFill>
          <a:schemeClr val="lt1"/>
        </a:soli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0" name="Google Shape;1600;p17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74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02" name="Google Shape;1602;p174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74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04" name="Google Shape;1604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174"/>
          <p:cNvSpPr txBox="1">
            <a:spLocks noGrp="1"/>
          </p:cNvSpPr>
          <p:nvPr>
            <p:ph type="body" idx="2"/>
          </p:nvPr>
        </p:nvSpPr>
        <p:spPr>
          <a:xfrm>
            <a:off x="216419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6" name="Google Shape;1606;p174"/>
          <p:cNvSpPr txBox="1">
            <a:spLocks noGrp="1"/>
          </p:cNvSpPr>
          <p:nvPr>
            <p:ph type="body" idx="3"/>
          </p:nvPr>
        </p:nvSpPr>
        <p:spPr>
          <a:xfrm>
            <a:off x="216419" y="3420452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7" name="Google Shape;1607;p174"/>
          <p:cNvSpPr txBox="1">
            <a:spLocks noGrp="1"/>
          </p:cNvSpPr>
          <p:nvPr>
            <p:ph type="body" idx="4"/>
          </p:nvPr>
        </p:nvSpPr>
        <p:spPr>
          <a:xfrm>
            <a:off x="216419" y="3832626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ver_niq_grey">
  <p:cSld name="5_cover_niq_grey 2">
    <p:bg>
      <p:bgPr>
        <a:solidFill>
          <a:schemeClr val="lt1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175" descr="A picture containing text, clipart, vector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75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175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13" name="Google Shape;1613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75"/>
          <p:cNvSpPr txBox="1">
            <a:spLocks noGrp="1"/>
          </p:cNvSpPr>
          <p:nvPr>
            <p:ph type="body" idx="2"/>
          </p:nvPr>
        </p:nvSpPr>
        <p:spPr>
          <a:xfrm>
            <a:off x="216419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5" name="Google Shape;1615;p175"/>
          <p:cNvSpPr txBox="1">
            <a:spLocks noGrp="1"/>
          </p:cNvSpPr>
          <p:nvPr>
            <p:ph type="body" idx="3"/>
          </p:nvPr>
        </p:nvSpPr>
        <p:spPr>
          <a:xfrm>
            <a:off x="216419" y="3420452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6" name="Google Shape;1616;p175"/>
          <p:cNvSpPr txBox="1">
            <a:spLocks noGrp="1"/>
          </p:cNvSpPr>
          <p:nvPr>
            <p:ph type="body" idx="4"/>
          </p:nvPr>
        </p:nvSpPr>
        <p:spPr>
          <a:xfrm>
            <a:off x="216419" y="3832626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7" name="Google Shape;1617;p175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ver_photo_circle_deep_blue">
  <p:cSld name="6_cover_photo_circle_deep_blue">
    <p:bg>
      <p:bgPr>
        <a:solidFill>
          <a:schemeClr val="dk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2230" y="0"/>
            <a:ext cx="3761773" cy="433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11" name="Google Shape;111;p19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ver_photo_circle_deep_blue">
  <p:cSld name="6_cover_photo_circle_deep_blue 2">
    <p:bg>
      <p:bgPr>
        <a:solidFill>
          <a:schemeClr val="dk2"/>
        </a:solidFill>
        <a:effectLst/>
      </p:bgPr>
    </p:bg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176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2228" y="0"/>
            <a:ext cx="3761773" cy="433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76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22" name="Google Shape;1622;p176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pic>
        <p:nvPicPr>
          <p:cNvPr id="1623" name="Google Shape;1623;p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76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176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26" name="Google Shape;1626;p176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7" name="Google Shape;1627;p176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8" name="Google Shape;1628;p176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ver_photo_circle_blue">
  <p:cSld name="7_cover_photo_circle_blue 2">
    <p:bg>
      <p:bgPr>
        <a:solidFill>
          <a:schemeClr val="lt2"/>
        </a:solidFill>
        <a:effectLst/>
      </p:bgPr>
    </p:bg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177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1626" y="0"/>
            <a:ext cx="3762375" cy="4341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77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33" name="Google Shape;1633;p177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634" name="Google Shape;1634;p177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177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36" name="Google Shape;1636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77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8" name="Google Shape;1638;p177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9" name="Google Shape;1639;p177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ver_photo_circle_blue">
  <p:cSld name="8_cover_photo_circle_blue 2">
    <p:bg>
      <p:bgPr>
        <a:solidFill>
          <a:schemeClr val="lt1"/>
        </a:solidFill>
        <a:effectLst/>
      </p:bgPr>
    </p:bg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2" name="Google Shape;1642;p178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5131" y="-24652"/>
            <a:ext cx="47288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78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44" name="Google Shape;1644;p178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645" name="Google Shape;1645;p178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178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47" name="Google Shape;1647;p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78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9" name="Google Shape;1649;p178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0" name="Google Shape;1650;p178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ver_photo_circle_lt_blue">
  <p:cSld name="9_cover_photo_circle_lt_blue 2">
    <p:bg>
      <p:bgPr>
        <a:solidFill>
          <a:schemeClr val="lt1"/>
        </a:soli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3" name="Google Shape;1653;p179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0013" y="0"/>
            <a:ext cx="4713987" cy="5105561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79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55" name="Google Shape;1655;p179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656" name="Google Shape;1656;p179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179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58" name="Google Shape;1658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79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0" name="Google Shape;1660;p179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1" name="Google Shape;1661;p179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ver_photo_circle_orange">
  <p:cSld name="10_cover_photo_circle_orange 2">
    <p:bg>
      <p:bgPr>
        <a:solidFill>
          <a:schemeClr val="lt1"/>
        </a:solidFill>
        <a:effectLst/>
      </p:bgPr>
    </p:bg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4" name="Google Shape;1664;p18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0358" y="1"/>
            <a:ext cx="4733642" cy="5123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80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66" name="Google Shape;1666;p180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667" name="Google Shape;1667;p180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180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69" name="Google Shape;1669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80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1" name="Google Shape;1671;p180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2" name="Google Shape;1672;p180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ver_photo_circle_violet">
  <p:cSld name="11_cover_photo_circle_violet 2">
    <p:bg>
      <p:bgPr>
        <a:solidFill>
          <a:schemeClr val="lt1"/>
        </a:solidFill>
        <a:effectLst/>
      </p:bgPr>
    </p:bg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5" name="Google Shape;1675;p181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8158" y="0"/>
            <a:ext cx="4725843" cy="5123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81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77" name="Google Shape;1677;p181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678" name="Google Shape;1678;p181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9" name="Google Shape;1679;p181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80" name="Google Shape;1680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81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2" name="Google Shape;1682;p181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3" name="Google Shape;1683;p181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ver_photo_circle_blue">
  <p:cSld name="12_cover_photo_circle_blue 2">
    <p:bg>
      <p:bgPr>
        <a:solidFill>
          <a:schemeClr val="lt2"/>
        </a:solidFill>
        <a:effectLst/>
      </p:bgPr>
    </p:bg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6" name="Google Shape;1686;p182" descr="A blue circle with a black background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657" y="-16913"/>
            <a:ext cx="47403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182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88" name="Google Shape;1688;p182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689" name="Google Shape;1689;p182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182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91" name="Google Shape;1691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1434"/>
            <a:ext cx="914399" cy="38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82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3" name="Google Shape;1693;p182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4" name="Google Shape;1694;p182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ver_photo_circle_lt_blue">
  <p:cSld name="13_cover_photo_circle_lt_blue 2">
    <p:bg>
      <p:bgPr>
        <a:solidFill>
          <a:srgbClr val="0C3440"/>
        </a:solidFill>
        <a:effectLst/>
      </p:bgPr>
    </p:bg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34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7" name="Google Shape;1697;p183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1933" b="-365"/>
          <a:stretch/>
        </p:blipFill>
        <p:spPr>
          <a:xfrm>
            <a:off x="4310743" y="-24653"/>
            <a:ext cx="4833257" cy="516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83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99" name="Google Shape;1699;p183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00" name="Google Shape;1700;p183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183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702" name="Google Shape;1702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83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4" name="Google Shape;1704;p183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5" name="Google Shape;1705;p183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ver_photo_circle_orange">
  <p:cSld name="14_cover_photo_circle_orange 2">
    <p:bg>
      <p:bgPr>
        <a:solidFill>
          <a:srgbClr val="3C1806"/>
        </a:solidFill>
        <a:effectLst/>
      </p:bgPr>
    </p:bg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C18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8" name="Google Shape;1708;p1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5462" y="-12248"/>
            <a:ext cx="47385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184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710" name="Google Shape;1710;p184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11" name="Google Shape;1711;p184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84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713" name="Google Shape;1713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84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5" name="Google Shape;1715;p184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184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ver_photo_circle_violet">
  <p:cSld name="15_cover_photo_circle_violet 2">
    <p:bg>
      <p:bgPr>
        <a:solidFill>
          <a:srgbClr val="292A3C"/>
        </a:solidFill>
        <a:effectLst/>
      </p:bgPr>
    </p:bg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9" name="Google Shape;1719;p185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5130" y="-24652"/>
            <a:ext cx="4728870" cy="512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85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721" name="Google Shape;1721;p185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22" name="Google Shape;1722;p185"/>
          <p:cNvSpPr txBox="1">
            <a:spLocks noGrp="1"/>
          </p:cNvSpPr>
          <p:nvPr>
            <p:ph type="ctrTitle"/>
          </p:nvPr>
        </p:nvSpPr>
        <p:spPr>
          <a:xfrm>
            <a:off x="216419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185"/>
          <p:cNvSpPr txBox="1">
            <a:spLocks noGrp="1"/>
          </p:cNvSpPr>
          <p:nvPr>
            <p:ph type="subTitle" idx="1"/>
          </p:nvPr>
        </p:nvSpPr>
        <p:spPr>
          <a:xfrm>
            <a:off x="216419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724" name="Google Shape;1724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85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6" name="Google Shape;1726;p185"/>
          <p:cNvSpPr txBox="1">
            <a:spLocks noGrp="1"/>
          </p:cNvSpPr>
          <p:nvPr>
            <p:ph type="body" idx="4"/>
          </p:nvPr>
        </p:nvSpPr>
        <p:spPr>
          <a:xfrm>
            <a:off x="216419" y="3420452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7" name="Google Shape;1727;p185"/>
          <p:cNvSpPr txBox="1">
            <a:spLocks noGrp="1"/>
          </p:cNvSpPr>
          <p:nvPr>
            <p:ph type="body" idx="5"/>
          </p:nvPr>
        </p:nvSpPr>
        <p:spPr>
          <a:xfrm>
            <a:off x="216419" y="3832626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ver_photo_circle_blue">
  <p:cSld name="7_cover_photo_circle_blue"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0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1627" y="2"/>
            <a:ext cx="3762375" cy="434130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22" name="Google Shape;122;p20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23" name="Google Shape;123;p20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4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ver_illustration">
  <p:cSld name="16_cover_illustration 2">
    <p:bg>
      <p:bgPr>
        <a:solidFill>
          <a:srgbClr val="292A3C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0" name="Google Shape;1730;p18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186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732" name="Google Shape;1732;p186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186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734" name="Google Shape;1734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86"/>
          <p:cNvSpPr txBox="1">
            <a:spLocks noGrp="1"/>
          </p:cNvSpPr>
          <p:nvPr>
            <p:ph type="body" idx="2"/>
          </p:nvPr>
        </p:nvSpPr>
        <p:spPr>
          <a:xfrm>
            <a:off x="216419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6" name="Google Shape;1736;p186"/>
          <p:cNvSpPr txBox="1">
            <a:spLocks noGrp="1"/>
          </p:cNvSpPr>
          <p:nvPr>
            <p:ph type="body" idx="3"/>
          </p:nvPr>
        </p:nvSpPr>
        <p:spPr>
          <a:xfrm>
            <a:off x="216419" y="3420452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7" name="Google Shape;1737;p186"/>
          <p:cNvSpPr txBox="1">
            <a:spLocks noGrp="1"/>
          </p:cNvSpPr>
          <p:nvPr>
            <p:ph type="body" idx="4"/>
          </p:nvPr>
        </p:nvSpPr>
        <p:spPr>
          <a:xfrm>
            <a:off x="216419" y="3832626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7_cover_illustration_white">
  <p:cSld name="17_cover_illustration_whit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87"/>
          <p:cNvSpPr txBox="1">
            <a:spLocks noGrp="1"/>
          </p:cNvSpPr>
          <p:nvPr>
            <p:ph type="ctrTitle"/>
          </p:nvPr>
        </p:nvSpPr>
        <p:spPr>
          <a:xfrm>
            <a:off x="216418" y="1151571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40" name="Google Shape;1740;p187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41" name="Google Shape;1741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187"/>
          <p:cNvSpPr txBox="1">
            <a:spLocks noGrp="1"/>
          </p:cNvSpPr>
          <p:nvPr>
            <p:ph type="body" idx="1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3" name="Google Shape;1743;p187"/>
          <p:cNvSpPr txBox="1">
            <a:spLocks noGrp="1"/>
          </p:cNvSpPr>
          <p:nvPr>
            <p:ph type="body" idx="2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4" name="Google Shape;1744;p187"/>
          <p:cNvSpPr txBox="1">
            <a:spLocks noGrp="1"/>
          </p:cNvSpPr>
          <p:nvPr>
            <p:ph type="body" idx="3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5" name="Google Shape;1745;p187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over_photo_blue">
  <p:cSld name="18_cover_photo_blue 2">
    <p:bg>
      <p:bgPr>
        <a:solidFill>
          <a:schemeClr val="lt1"/>
        </a:solidFill>
        <a:effectLst/>
      </p:bgPr>
    </p:bg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88"/>
          <p:cNvSpPr>
            <a:spLocks noGrp="1"/>
          </p:cNvSpPr>
          <p:nvPr>
            <p:ph type="pic" idx="2"/>
          </p:nvPr>
        </p:nvSpPr>
        <p:spPr>
          <a:xfrm>
            <a:off x="3001780" y="0"/>
            <a:ext cx="614221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49" name="Google Shape;1749;p188"/>
          <p:cNvSpPr>
            <a:spLocks noGrp="1"/>
          </p:cNvSpPr>
          <p:nvPr>
            <p:ph type="body" idx="1"/>
          </p:nvPr>
        </p:nvSpPr>
        <p:spPr>
          <a:xfrm>
            <a:off x="-397621" y="14384"/>
            <a:ext cx="4160535" cy="416053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0" name="Google Shape;1750;p188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751" name="Google Shape;1751;p1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obranded_left_title_and_content_violet">
  <p:cSld name="25_cobranded_left_title_and_content_violet"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89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rgbClr val="DBDD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89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6" name="Google Shape;1756;p18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7" name="Google Shape;1757;p189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189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59" name="Google Shape;1759;p189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0" name="Google Shape;1760;p189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1" name="Google Shape;1761;p189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762" name="Google Shape;1762;p1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89"/>
          <p:cNvSpPr>
            <a:spLocks noGrp="1"/>
          </p:cNvSpPr>
          <p:nvPr>
            <p:ph type="pic" idx="4"/>
          </p:nvPr>
        </p:nvSpPr>
        <p:spPr>
          <a:xfrm>
            <a:off x="3218199" y="4844229"/>
            <a:ext cx="1125141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Title only">
  <p:cSld name="06_Title only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90"/>
          <p:cNvSpPr txBox="1">
            <a:spLocks noGrp="1"/>
          </p:cNvSpPr>
          <p:nvPr>
            <p:ph type="title"/>
          </p:nvPr>
        </p:nvSpPr>
        <p:spPr>
          <a:xfrm>
            <a:off x="594360" y="353483"/>
            <a:ext cx="8166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66" name="Google Shape;1766;p190"/>
          <p:cNvSpPr txBox="1">
            <a:spLocks noGrp="1"/>
          </p:cNvSpPr>
          <p:nvPr>
            <p:ph type="body" idx="1"/>
          </p:nvPr>
        </p:nvSpPr>
        <p:spPr>
          <a:xfrm>
            <a:off x="594359" y="4780026"/>
            <a:ext cx="81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 b="1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 b="1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600" b="1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7" name="Google Shape;1767;p190"/>
          <p:cNvSpPr txBox="1">
            <a:spLocks noGrp="1"/>
          </p:cNvSpPr>
          <p:nvPr>
            <p:ph type="body" idx="2"/>
          </p:nvPr>
        </p:nvSpPr>
        <p:spPr>
          <a:xfrm>
            <a:off x="594360" y="819150"/>
            <a:ext cx="8165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 b="1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 b="1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600" b="1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sidebar_violet_circle">
  <p:cSld name="16_sidebar_violet_circle"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p191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91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9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2" name="Google Shape;1772;p191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3" name="Google Shape;1773;p191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4" name="Google Shape;1774;p191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5" name="Google Shape;1775;p191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6" name="Google Shape;1776;p191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_you_violet">
  <p:cSld name="1_thank_you_violet">
    <p:bg>
      <p:bgPr>
        <a:solidFill>
          <a:schemeClr val="lt1"/>
        </a:solidFill>
        <a:effectLst/>
      </p:bgPr>
    </p:bg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6" name="Google Shape;1786;p193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93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193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89" name="Google Shape;1789;p193"/>
          <p:cNvSpPr txBox="1">
            <a:spLocks noGrp="1"/>
          </p:cNvSpPr>
          <p:nvPr>
            <p:ph type="body" idx="2"/>
          </p:nvPr>
        </p:nvSpPr>
        <p:spPr>
          <a:xfrm>
            <a:off x="216419" y="3254510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0" name="Google Shape;1790;p193"/>
          <p:cNvSpPr txBox="1">
            <a:spLocks noGrp="1"/>
          </p:cNvSpPr>
          <p:nvPr>
            <p:ph type="body" idx="3"/>
          </p:nvPr>
        </p:nvSpPr>
        <p:spPr>
          <a:xfrm>
            <a:off x="216419" y="3530611"/>
            <a:ext cx="6481562" cy="3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91" name="Google Shape;1791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19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3" name="Google Shape;1793;p193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hank_you_grey">
  <p:cSld name="2_thank_you_grey">
    <p:bg>
      <p:bgPr>
        <a:solidFill>
          <a:schemeClr val="lt1"/>
        </a:solidFill>
        <a:effectLst/>
      </p:bgPr>
    </p:bg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6" name="Google Shape;1796;p194" descr="A picture containing text, clipart, vector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194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194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799" name="Google Shape;1799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194"/>
          <p:cNvSpPr txBox="1">
            <a:spLocks noGrp="1"/>
          </p:cNvSpPr>
          <p:nvPr>
            <p:ph type="body" idx="2"/>
          </p:nvPr>
        </p:nvSpPr>
        <p:spPr>
          <a:xfrm>
            <a:off x="216419" y="3254510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1" name="Google Shape;1801;p194"/>
          <p:cNvSpPr txBox="1">
            <a:spLocks noGrp="1"/>
          </p:cNvSpPr>
          <p:nvPr>
            <p:ph type="body" idx="3"/>
          </p:nvPr>
        </p:nvSpPr>
        <p:spPr>
          <a:xfrm>
            <a:off x="216419" y="3530611"/>
            <a:ext cx="6481562" cy="3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2" name="Google Shape;1802;p19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3" name="Google Shape;1803;p194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ver_photo_circle_blue">
  <p:cSld name="8_cover_photo_circle_blue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1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5133" y="-24652"/>
            <a:ext cx="47288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33" name="Google Shape;133;p21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34" name="Google Shape;134;p21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ver_photo_circle_lt_blue">
  <p:cSld name="9_cover_photo_circle_lt_blue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2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0015" y="2"/>
            <a:ext cx="4713987" cy="5105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44" name="Google Shape;144;p22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45" name="Google Shape;145;p22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ver_photo_circle_orange">
  <p:cSld name="10_cover_photo_circle_orange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3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0358" y="3"/>
            <a:ext cx="4733642" cy="512362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55" name="Google Shape;155;p23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ver_photo_circle_violet">
  <p:cSld name="11_cover_photo_circle_violet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4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8159" y="2"/>
            <a:ext cx="4725843" cy="5123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66" name="Google Shape;166;p24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67" name="Google Shape;167;p24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ver_photo_circle_blue">
  <p:cSld name="12_cover_photo_circle_blue">
    <p:bg>
      <p:bgPr>
        <a:solidFill>
          <a:schemeClr val="lt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5" descr="A blue circle with a black background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659" y="-16913"/>
            <a:ext cx="47403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77" name="Google Shape;177;p25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78" name="Google Shape;178;p25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1435"/>
            <a:ext cx="914399" cy="38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ver_photo_circle_lt_blue">
  <p:cSld name="13_cover_photo_circle_lt_blue">
    <p:bg>
      <p:bgPr>
        <a:solidFill>
          <a:srgbClr val="0C3440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34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6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1933" b="-365"/>
          <a:stretch/>
        </p:blipFill>
        <p:spPr>
          <a:xfrm>
            <a:off x="4310745" y="-24651"/>
            <a:ext cx="4833257" cy="516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88" name="Google Shape;188;p26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89" name="Google Shape;189;p26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4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ver_photo_circle_orange">
  <p:cSld name="14_cover_photo_circle_orange">
    <p:bg>
      <p:bgPr>
        <a:solidFill>
          <a:srgbClr val="3C1806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C18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5462" y="-12247"/>
            <a:ext cx="47385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199" name="Google Shape;199;p27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00" name="Google Shape;200;p27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4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ver_photo_circle_violet">
  <p:cSld name="15_cover_photo_circle_violet">
    <p:bg>
      <p:bgPr>
        <a:solidFill>
          <a:srgbClr val="292A3C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8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5130" y="-24652"/>
            <a:ext cx="4728870" cy="512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210" name="Google Shape;210;p28"/>
          <p:cNvSpPr>
            <a:spLocks noGrp="1"/>
          </p:cNvSpPr>
          <p:nvPr>
            <p:ph type="pic" idx="2"/>
          </p:nvPr>
        </p:nvSpPr>
        <p:spPr>
          <a:xfrm>
            <a:off x="5599256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11" name="Google Shape;211;p28"/>
          <p:cNvSpPr txBox="1">
            <a:spLocks noGrp="1"/>
          </p:cNvSpPr>
          <p:nvPr>
            <p:ph type="ctrTitle"/>
          </p:nvPr>
        </p:nvSpPr>
        <p:spPr>
          <a:xfrm>
            <a:off x="216421" y="476276"/>
            <a:ext cx="5017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ubTitle" idx="1"/>
          </p:nvPr>
        </p:nvSpPr>
        <p:spPr>
          <a:xfrm>
            <a:off x="216421" y="2336032"/>
            <a:ext cx="5017297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4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>
            <a:spLocks noGrp="1"/>
          </p:cNvSpPr>
          <p:nvPr>
            <p:ph type="body" idx="3"/>
          </p:nvPr>
        </p:nvSpPr>
        <p:spPr>
          <a:xfrm>
            <a:off x="216419" y="3144351"/>
            <a:ext cx="5017296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body" idx="4"/>
          </p:nvPr>
        </p:nvSpPr>
        <p:spPr>
          <a:xfrm>
            <a:off x="216419" y="3420454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5"/>
          </p:nvPr>
        </p:nvSpPr>
        <p:spPr>
          <a:xfrm>
            <a:off x="216419" y="3832628"/>
            <a:ext cx="5017296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ver_illustration">
  <p:cSld name="16_cover_illustration">
    <p:bg>
      <p:bgPr>
        <a:solidFill>
          <a:srgbClr val="292A3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9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4270824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>
            <a:spLocks noGrp="1"/>
          </p:cNvSpPr>
          <p:nvPr>
            <p:ph type="body" idx="2"/>
          </p:nvPr>
        </p:nvSpPr>
        <p:spPr>
          <a:xfrm>
            <a:off x="216421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3"/>
          </p:nvPr>
        </p:nvSpPr>
        <p:spPr>
          <a:xfrm>
            <a:off x="216421" y="3420454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4"/>
          </p:nvPr>
        </p:nvSpPr>
        <p:spPr>
          <a:xfrm>
            <a:off x="216421" y="3832628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7_cover_illustration_white">
  <p:cSld name="17_cover_illustration_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ctrTitle"/>
          </p:nvPr>
        </p:nvSpPr>
        <p:spPr>
          <a:xfrm>
            <a:off x="216418" y="1151571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Arial"/>
              <a:buNone/>
              <a:defRPr sz="405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9" name="Google Shape;229;p30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3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216421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2"/>
          </p:nvPr>
        </p:nvSpPr>
        <p:spPr>
          <a:xfrm>
            <a:off x="216421" y="4171671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3"/>
          </p:nvPr>
        </p:nvSpPr>
        <p:spPr>
          <a:xfrm>
            <a:off x="216421" y="4583845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over_photo_blue">
  <p:cSld name="18_cover_photo_blue"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>
            <a:spLocks noGrp="1"/>
          </p:cNvSpPr>
          <p:nvPr>
            <p:ph type="pic" idx="2"/>
          </p:nvPr>
        </p:nvSpPr>
        <p:spPr>
          <a:xfrm>
            <a:off x="3001782" y="0"/>
            <a:ext cx="614221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38" name="Google Shape;238;p31"/>
          <p:cNvSpPr>
            <a:spLocks noGrp="1"/>
          </p:cNvSpPr>
          <p:nvPr>
            <p:ph type="body" idx="1"/>
          </p:nvPr>
        </p:nvSpPr>
        <p:spPr>
          <a:xfrm>
            <a:off x="-397621" y="14384"/>
            <a:ext cx="4160535" cy="416053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216421" y="4899179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3" y="4270821"/>
            <a:ext cx="914399" cy="38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left_title_and_content_deep_blue">
  <p:cSld name="7_left_title_and_content_deep_blue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3218200" y="1253518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ctrTitle"/>
          </p:nvPr>
        </p:nvSpPr>
        <p:spPr>
          <a:xfrm>
            <a:off x="216419" y="833645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subTitle" idx="2"/>
          </p:nvPr>
        </p:nvSpPr>
        <p:spPr>
          <a:xfrm>
            <a:off x="216420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3"/>
          </p:nvPr>
        </p:nvSpPr>
        <p:spPr>
          <a:xfrm>
            <a:off x="3218200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9" name="Google Shape;249;p32"/>
          <p:cNvCxnSpPr/>
          <p:nvPr/>
        </p:nvCxnSpPr>
        <p:spPr>
          <a:xfrm>
            <a:off x="3194892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32"/>
          <p:cNvSpPr txBox="1"/>
          <p:nvPr/>
        </p:nvSpPr>
        <p:spPr>
          <a:xfrm>
            <a:off x="6626270" y="4888446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7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side - White blank">
  <p:cSld name="1_Inside - White blank"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">
  <p:cSld name="Inside - White/title/body tex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>
            <a:spLocks noGrp="1"/>
          </p:cNvSpPr>
          <p:nvPr>
            <p:ph type="title"/>
          </p:nvPr>
        </p:nvSpPr>
        <p:spPr>
          <a:xfrm>
            <a:off x="356616" y="292608"/>
            <a:ext cx="8430768" cy="39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body" idx="1"/>
          </p:nvPr>
        </p:nvSpPr>
        <p:spPr>
          <a:xfrm>
            <a:off x="356616" y="621792"/>
            <a:ext cx="84307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body" idx="2"/>
          </p:nvPr>
        </p:nvSpPr>
        <p:spPr>
          <a:xfrm>
            <a:off x="356616" y="1152144"/>
            <a:ext cx="8430768" cy="341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sidebar_blue_circle">
  <p:cSld name="17_sidebar_blue_circle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divider_violet">
  <p:cSld name="11_divider_violet"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7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-2137" b="-631"/>
          <a:stretch/>
        </p:blipFill>
        <p:spPr>
          <a:xfrm>
            <a:off x="0" y="0"/>
            <a:ext cx="48234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subTitle" idx="1"/>
          </p:nvPr>
        </p:nvSpPr>
        <p:spPr>
          <a:xfrm>
            <a:off x="216419" y="2619262"/>
            <a:ext cx="3361172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0" name="Google Shape;280;p37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37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59" y="4871652"/>
            <a:ext cx="481964" cy="2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Title only">
  <p:cSld name="06_Title only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594360" y="353483"/>
            <a:ext cx="8166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594359" y="4780026"/>
            <a:ext cx="81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 b="1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 b="1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600" b="1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2"/>
          </p:nvPr>
        </p:nvSpPr>
        <p:spPr>
          <a:xfrm>
            <a:off x="594360" y="819150"/>
            <a:ext cx="8165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 b="1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 i="0" u="none" strike="noStrike" cap="none">
                <a:solidFill>
                  <a:schemeClr val="dk2"/>
                </a:solidFill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 b="1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600" b="1" i="0" u="none" strike="noStrike" cap="none">
                <a:solidFill>
                  <a:schemeClr val="dk2"/>
                </a:solidFill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ver_deep_blue">
  <p:cSld name="2_cover_deep_blue">
    <p:bg>
      <p:bgPr>
        <a:solidFill>
          <a:schemeClr val="dk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9"/>
          <p:cNvSpPr txBox="1">
            <a:spLocks noGrp="1"/>
          </p:cNvSpPr>
          <p:nvPr>
            <p:ph type="ctrTitle"/>
          </p:nvPr>
        </p:nvSpPr>
        <p:spPr>
          <a:xfrm>
            <a:off x="216418" y="125351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1"/>
          </p:nvPr>
        </p:nvSpPr>
        <p:spPr>
          <a:xfrm>
            <a:off x="216418" y="311327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91" name="Google Shape;291;p39"/>
          <p:cNvCxnSpPr/>
          <p:nvPr/>
        </p:nvCxnSpPr>
        <p:spPr>
          <a:xfrm>
            <a:off x="209199" y="1023564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2" name="Google Shape;29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1" y="335280"/>
            <a:ext cx="914399" cy="38910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>
            <a:spLocks noGrp="1"/>
          </p:cNvSpPr>
          <p:nvPr>
            <p:ph type="body" idx="2"/>
          </p:nvPr>
        </p:nvSpPr>
        <p:spPr>
          <a:xfrm>
            <a:off x="216419" y="3895568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body" idx="3"/>
          </p:nvPr>
        </p:nvSpPr>
        <p:spPr>
          <a:xfrm>
            <a:off x="216419" y="4171669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body" idx="4"/>
          </p:nvPr>
        </p:nvSpPr>
        <p:spPr>
          <a:xfrm>
            <a:off x="216419" y="4583843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39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297" name="Google Shape;297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5"/>
              <a:buFont typeface="Arial"/>
              <a:buNone/>
            </a:pPr>
            <a:r>
              <a:rPr lang="en" sz="525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ver_illustration">
  <p:cSld name="16_cover_illustration">
    <p:bg>
      <p:bgPr>
        <a:solidFill>
          <a:srgbClr val="292A3C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0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216419" y="4899177"/>
            <a:ext cx="1843841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sz="40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1"/>
          </p:nvPr>
        </p:nvSpPr>
        <p:spPr>
          <a:xfrm>
            <a:off x="216418" y="2336032"/>
            <a:ext cx="6481562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1" y="4270822"/>
            <a:ext cx="914399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>
            <a:spLocks noGrp="1"/>
          </p:cNvSpPr>
          <p:nvPr>
            <p:ph type="body" idx="2"/>
          </p:nvPr>
        </p:nvSpPr>
        <p:spPr>
          <a:xfrm>
            <a:off x="216419" y="3144351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3"/>
          </p:nvPr>
        </p:nvSpPr>
        <p:spPr>
          <a:xfrm>
            <a:off x="216419" y="3420452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4"/>
          </p:nvPr>
        </p:nvSpPr>
        <p:spPr>
          <a:xfrm>
            <a:off x="216419" y="3832626"/>
            <a:ext cx="6481562" cy="25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_blue">
  <p:cSld name="1_divider_blue">
    <p:bg>
      <p:bgPr>
        <a:solidFill>
          <a:schemeClr val="lt2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41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2" name="Google Shape;312;p41"/>
          <p:cNvSpPr txBox="1">
            <a:spLocks noGrp="1"/>
          </p:cNvSpPr>
          <p:nvPr>
            <p:ph type="ctrTitle"/>
          </p:nvPr>
        </p:nvSpPr>
        <p:spPr>
          <a:xfrm>
            <a:off x="216419" y="1253516"/>
            <a:ext cx="50095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subTitle" idx="1"/>
          </p:nvPr>
        </p:nvSpPr>
        <p:spPr>
          <a:xfrm>
            <a:off x="216419" y="3113272"/>
            <a:ext cx="5009551" cy="62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652"/>
            <a:ext cx="483489" cy="2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Black/white radiant N">
  <p:cSld name="Divider - Black/white radiant N">
    <p:bg>
      <p:bgPr>
        <a:solidFill>
          <a:srgbClr val="000000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2" descr="A blue circle with a black background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2" y="-1"/>
            <a:ext cx="4717443" cy="510024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>
            <a:spLocks noGrp="1"/>
          </p:cNvSpPr>
          <p:nvPr>
            <p:ph type="ctrTitle"/>
          </p:nvPr>
        </p:nvSpPr>
        <p:spPr>
          <a:xfrm>
            <a:off x="354650" y="990600"/>
            <a:ext cx="3413700" cy="15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subTitle" idx="1"/>
          </p:nvPr>
        </p:nvSpPr>
        <p:spPr>
          <a:xfrm>
            <a:off x="354650" y="2453125"/>
            <a:ext cx="3413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None/>
              <a:defRPr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None/>
              <a:defRPr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None/>
              <a:defRPr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None/>
              <a:defRPr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None/>
              <a:defRPr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None/>
              <a:defRPr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None/>
              <a:defRPr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None/>
              <a:defRPr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321" name="Google Shape;321;p42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2" name="Google Shape;322;p42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323" name="Google Shape;32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White">
  <p:cSld name="1_Quote White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3" descr="A blue circle with a black background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1627"/>
            <a:ext cx="4717443" cy="510024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>
            <a:spLocks noGrp="1"/>
          </p:cNvSpPr>
          <p:nvPr>
            <p:ph type="ctrTitle"/>
          </p:nvPr>
        </p:nvSpPr>
        <p:spPr>
          <a:xfrm>
            <a:off x="354650" y="1619600"/>
            <a:ext cx="4120500" cy="15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4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" name="Google Shape;329;p43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0" name="Google Shape;330;p43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331" name="Google Shape;33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blank">
  <p:cSld name="61_blan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4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⎼"/>
              <a:defRPr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⎼"/>
              <a:defRPr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⎼"/>
              <a:defRPr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44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Black/title/body text">
  <p:cSld name="Inside - Black/title/body text">
    <p:bg>
      <p:bgPr>
        <a:solidFill>
          <a:srgbClr val="000000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5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5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⎼"/>
              <a:defRPr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⎼"/>
              <a:defRPr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Char char="⎼"/>
              <a:defRPr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45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rgbClr val="A9C4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45"/>
          <p:cNvSpPr txBox="1">
            <a:spLocks noGrp="1"/>
          </p:cNvSpPr>
          <p:nvPr>
            <p:ph type="subTitle" idx="3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cxnSp>
        <p:nvCxnSpPr>
          <p:cNvPr id="343" name="Google Shape;343;p45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4" name="Google Shape;344;p45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345" name="Google Shape;34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">
  <p:cSld name="1_Inside - White/title/body tex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1"/>
          </p:nvPr>
        </p:nvSpPr>
        <p:spPr>
          <a:xfrm>
            <a:off x="354650" y="620550"/>
            <a:ext cx="8434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subTitle" idx="2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/title/body text">
  <p:cSld name="1_Inside - White/title/body text 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7"/>
          <p:cNvSpPr txBox="1">
            <a:spLocks noGrp="1"/>
          </p:cNvSpPr>
          <p:nvPr>
            <p:ph type="body" idx="1"/>
          </p:nvPr>
        </p:nvSpPr>
        <p:spPr>
          <a:xfrm>
            <a:off x="354650" y="1152475"/>
            <a:ext cx="843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⎼"/>
              <a:defRPr/>
            </a:lvl2pPr>
            <a:lvl3pPr marL="1371600" lvl="2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3pPr>
            <a:lvl4pPr marL="1828800" lvl="3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4pPr>
            <a:lvl5pPr marL="2286000" lvl="4" indent="-292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5pPr>
            <a:lvl6pPr marL="2743200" lvl="5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/>
            </a:lvl6pPr>
            <a:lvl7pPr marL="3200400" lvl="6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/>
            </a:lvl7pPr>
            <a:lvl8pPr marL="3657600" lvl="7" indent="-2921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⎼"/>
              <a:defRPr/>
            </a:lvl8pPr>
            <a:lvl9pPr marL="4114800" lvl="8" indent="-2921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Char char="○"/>
              <a:defRPr/>
            </a:lvl9pPr>
          </a:lstStyle>
          <a:p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subTitle" idx="2"/>
          </p:nvPr>
        </p:nvSpPr>
        <p:spPr>
          <a:xfrm>
            <a:off x="354650" y="620550"/>
            <a:ext cx="8434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 sz="15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47"/>
          <p:cNvSpPr txBox="1">
            <a:spLocks noGrp="1"/>
          </p:cNvSpPr>
          <p:nvPr>
            <p:ph type="subTitle" idx="3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ver_niq_blue">
  <p:cSld name="4_cover_niq_blue"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/>
          <p:nvPr/>
        </p:nvSpPr>
        <p:spPr>
          <a:xfrm>
            <a:off x="676275" y="1"/>
            <a:ext cx="3895725" cy="10215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8"/>
          <p:cNvSpPr/>
          <p:nvPr/>
        </p:nvSpPr>
        <p:spPr>
          <a:xfrm>
            <a:off x="676275" y="1089112"/>
            <a:ext cx="8464153" cy="40624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8"/>
          <p:cNvSpPr/>
          <p:nvPr/>
        </p:nvSpPr>
        <p:spPr>
          <a:xfrm>
            <a:off x="6736557" y="1301044"/>
            <a:ext cx="2407444" cy="362188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 rot="-5400000">
            <a:off x="-358125" y="3674281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25"/>
              <a:buFont typeface="Arial"/>
              <a:buNone/>
            </a:pPr>
            <a:r>
              <a:rPr lang="en" sz="525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360" name="Google Shape;360;p48"/>
          <p:cNvSpPr txBox="1">
            <a:spLocks noGrp="1"/>
          </p:cNvSpPr>
          <p:nvPr>
            <p:ph type="body" idx="1"/>
          </p:nvPr>
        </p:nvSpPr>
        <p:spPr>
          <a:xfrm>
            <a:off x="6736556" y="580306"/>
            <a:ext cx="1753787" cy="250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>
                <a:solidFill>
                  <a:schemeClr val="dk1"/>
                </a:solidFill>
              </a:defRPr>
            </a:lvl1pPr>
            <a:lvl2pPr marL="914400" lvl="1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>
                <a:solidFill>
                  <a:schemeClr val="dk1"/>
                </a:solidFill>
              </a:defRPr>
            </a:lvl2pPr>
            <a:lvl3pPr marL="1371600" lvl="2" indent="-228600" algn="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>
                <a:solidFill>
                  <a:schemeClr val="dk1"/>
                </a:solidFill>
              </a:defRPr>
            </a:lvl3pPr>
            <a:lvl4pPr marL="1828800" lvl="3" indent="-228600" algn="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>
                <a:solidFill>
                  <a:schemeClr val="dk1"/>
                </a:solidFill>
              </a:defRPr>
            </a:lvl4pPr>
            <a:lvl5pPr marL="2286000" lvl="4" indent="-228600" algn="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8"/>
          <p:cNvSpPr txBox="1">
            <a:spLocks noGrp="1"/>
          </p:cNvSpPr>
          <p:nvPr>
            <p:ph type="body" idx="2"/>
          </p:nvPr>
        </p:nvSpPr>
        <p:spPr>
          <a:xfrm>
            <a:off x="1067988" y="451448"/>
            <a:ext cx="2613334" cy="41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None/>
              <a:defRPr sz="195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3"/>
          </p:nvPr>
        </p:nvSpPr>
        <p:spPr>
          <a:xfrm>
            <a:off x="1078706" y="1504950"/>
            <a:ext cx="5143500" cy="3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 b="1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 b="1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 b="1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 b="1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4"/>
          </p:nvPr>
        </p:nvSpPr>
        <p:spPr>
          <a:xfrm>
            <a:off x="1078706" y="1824038"/>
            <a:ext cx="5143500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5"/>
          </p:nvPr>
        </p:nvSpPr>
        <p:spPr>
          <a:xfrm>
            <a:off x="1067991" y="2571750"/>
            <a:ext cx="1646634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6"/>
          </p:nvPr>
        </p:nvSpPr>
        <p:spPr>
          <a:xfrm>
            <a:off x="1067991" y="3012282"/>
            <a:ext cx="1646634" cy="119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62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-"/>
              <a:defRPr sz="750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body" idx="7"/>
          </p:nvPr>
        </p:nvSpPr>
        <p:spPr>
          <a:xfrm>
            <a:off x="2832497" y="2571750"/>
            <a:ext cx="1646634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body" idx="8"/>
          </p:nvPr>
        </p:nvSpPr>
        <p:spPr>
          <a:xfrm>
            <a:off x="2832497" y="3012282"/>
            <a:ext cx="1646634" cy="119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62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-"/>
              <a:defRPr sz="750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" name="Google Shape;368;p48"/>
          <p:cNvSpPr txBox="1">
            <a:spLocks noGrp="1"/>
          </p:cNvSpPr>
          <p:nvPr>
            <p:ph type="body" idx="9"/>
          </p:nvPr>
        </p:nvSpPr>
        <p:spPr>
          <a:xfrm>
            <a:off x="4572000" y="2571750"/>
            <a:ext cx="1646634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body" idx="13"/>
          </p:nvPr>
        </p:nvSpPr>
        <p:spPr>
          <a:xfrm>
            <a:off x="4572000" y="3012282"/>
            <a:ext cx="1646634" cy="119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762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-"/>
              <a:defRPr sz="750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762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48"/>
          <p:cNvSpPr txBox="1">
            <a:spLocks noGrp="1"/>
          </p:cNvSpPr>
          <p:nvPr>
            <p:ph type="body" idx="14"/>
          </p:nvPr>
        </p:nvSpPr>
        <p:spPr>
          <a:xfrm>
            <a:off x="6952060" y="1691879"/>
            <a:ext cx="1924050" cy="17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5"/>
              <a:buNone/>
              <a:defRPr sz="975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975"/>
              <a:buNone/>
              <a:defRPr sz="975" b="1"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975"/>
              <a:buNone/>
              <a:defRPr sz="975" b="1"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975"/>
              <a:buNone/>
              <a:defRPr sz="975" b="1"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2"/>
              </a:buClr>
              <a:buSzPts val="975"/>
              <a:buNone/>
              <a:defRPr sz="975" b="1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48"/>
          <p:cNvSpPr txBox="1">
            <a:spLocks noGrp="1"/>
          </p:cNvSpPr>
          <p:nvPr>
            <p:ph type="body" idx="15"/>
          </p:nvPr>
        </p:nvSpPr>
        <p:spPr>
          <a:xfrm>
            <a:off x="6962775" y="2957513"/>
            <a:ext cx="1924050" cy="1498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80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 sz="825">
                <a:solidFill>
                  <a:schemeClr val="lt1"/>
                </a:solidFill>
              </a:defRPr>
            </a:lvl1pPr>
            <a:lvl2pPr marL="914400" lvl="1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-"/>
              <a:defRPr sz="825">
                <a:solidFill>
                  <a:schemeClr val="lt1"/>
                </a:solidFill>
              </a:defRPr>
            </a:lvl2pPr>
            <a:lvl3pPr marL="1371600" lvl="2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 sz="825">
                <a:solidFill>
                  <a:schemeClr val="lt1"/>
                </a:solidFill>
              </a:defRPr>
            </a:lvl3pPr>
            <a:lvl4pPr marL="1828800" lvl="3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 sz="825">
                <a:solidFill>
                  <a:schemeClr val="lt1"/>
                </a:solidFill>
              </a:defRPr>
            </a:lvl4pPr>
            <a:lvl5pPr marL="2286000" lvl="4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 sz="825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48"/>
          <p:cNvSpPr txBox="1">
            <a:spLocks noGrp="1"/>
          </p:cNvSpPr>
          <p:nvPr>
            <p:ph type="body" idx="16"/>
          </p:nvPr>
        </p:nvSpPr>
        <p:spPr>
          <a:xfrm>
            <a:off x="6952060" y="1909763"/>
            <a:ext cx="1924050" cy="95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80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 sz="825">
                <a:solidFill>
                  <a:schemeClr val="lt1"/>
                </a:solidFill>
              </a:defRPr>
            </a:lvl1pPr>
            <a:lvl2pPr marL="914400" lvl="1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-"/>
              <a:defRPr sz="825">
                <a:solidFill>
                  <a:schemeClr val="lt1"/>
                </a:solidFill>
              </a:defRPr>
            </a:lvl2pPr>
            <a:lvl3pPr marL="1371600" lvl="2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 sz="825">
                <a:solidFill>
                  <a:schemeClr val="lt1"/>
                </a:solidFill>
              </a:defRPr>
            </a:lvl3pPr>
            <a:lvl4pPr marL="1828800" lvl="3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 sz="825">
                <a:solidFill>
                  <a:schemeClr val="lt1"/>
                </a:solidFill>
              </a:defRPr>
            </a:lvl4pPr>
            <a:lvl5pPr marL="2286000" lvl="4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 sz="825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48"/>
          <p:cNvSpPr txBox="1">
            <a:spLocks noGrp="1"/>
          </p:cNvSpPr>
          <p:nvPr>
            <p:ph type="body" idx="17"/>
          </p:nvPr>
        </p:nvSpPr>
        <p:spPr>
          <a:xfrm>
            <a:off x="6962776" y="4631531"/>
            <a:ext cx="1924049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None/>
              <a:defRPr sz="45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450"/>
              <a:buNone/>
              <a:defRPr sz="4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450"/>
              <a:buNone/>
              <a:defRPr sz="4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450"/>
              <a:buNone/>
              <a:defRPr sz="45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450"/>
              <a:buNone/>
              <a:defRPr sz="45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_and_content">
  <p:cSld name="1_title_and_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4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9"/>
          <p:cNvSpPr txBox="1">
            <a:spLocks noGrp="1"/>
          </p:cNvSpPr>
          <p:nvPr>
            <p:ph type="body" idx="2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49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body" idx="1"/>
          </p:nvPr>
        </p:nvSpPr>
        <p:spPr>
          <a:xfrm>
            <a:off x="374904" y="740664"/>
            <a:ext cx="8430768" cy="4206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73150" tIns="36575" rIns="73150" bIns="36575" anchor="ctr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- White blank 6">
  <p:cSld name="Inside - White blank 6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1"/>
          <p:cNvSpPr txBox="1">
            <a:spLocks noGrp="1"/>
          </p:cNvSpPr>
          <p:nvPr>
            <p:ph type="body" idx="2"/>
          </p:nvPr>
        </p:nvSpPr>
        <p:spPr>
          <a:xfrm>
            <a:off x="360000" y="740664"/>
            <a:ext cx="8430900" cy="420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73150" tIns="36575" rIns="73150" bIns="3657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354650" y="292625"/>
            <a:ext cx="843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1"/>
          </p:nvPr>
        </p:nvSpPr>
        <p:spPr>
          <a:xfrm>
            <a:off x="374904" y="740664"/>
            <a:ext cx="8430900" cy="420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73150" tIns="36575" rIns="73150" bIns="365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vider_deep_blue">
  <p:cSld name="3_divider_deep_blue">
    <p:bg>
      <p:bgPr>
        <a:solidFill>
          <a:schemeClr val="lt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3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392" name="Google Shape;392;p53"/>
          <p:cNvSpPr txBox="1"/>
          <p:nvPr/>
        </p:nvSpPr>
        <p:spPr>
          <a:xfrm>
            <a:off x="1436973" y="1270451"/>
            <a:ext cx="6270055" cy="243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i="1">
                <a:solidFill>
                  <a:srgbClr val="BFBFBF"/>
                </a:solidFill>
                <a:latin typeface="Georgia"/>
                <a:ea typeface="Georgia"/>
                <a:cs typeface="Georgia"/>
                <a:sym typeface="Georgia"/>
              </a:rPr>
              <a:t>We deliver </a:t>
            </a:r>
            <a:r>
              <a:rPr lang="en" sz="3300" i="1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the Full View</a:t>
            </a:r>
            <a:r>
              <a:rPr lang="en" sz="3300" i="1">
                <a:solidFill>
                  <a:srgbClr val="BFBFBF"/>
                </a:solidFill>
                <a:latin typeface="Georgia"/>
                <a:ea typeface="Georgia"/>
                <a:cs typeface="Georgia"/>
                <a:sym typeface="Georgia"/>
              </a:rPr>
              <a:t>, the world’s most complete and clear understanding of consumer buying behavior that reveals new pathways to growth.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blank">
  <p:cSld name="29_blank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body" idx="1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yp_three_columns">
  <p:cSld name="3yp_three_columns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>
            <a:spLocks noGrp="1"/>
          </p:cNvSpPr>
          <p:nvPr>
            <p:ph type="body" idx="1"/>
          </p:nvPr>
        </p:nvSpPr>
        <p:spPr>
          <a:xfrm>
            <a:off x="216419" y="1562103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type="body" idx="2"/>
          </p:nvPr>
        </p:nvSpPr>
        <p:spPr>
          <a:xfrm>
            <a:off x="3178187" y="1562103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55"/>
          <p:cNvSpPr txBox="1">
            <a:spLocks noGrp="1"/>
          </p:cNvSpPr>
          <p:nvPr>
            <p:ph type="body" idx="3"/>
          </p:nvPr>
        </p:nvSpPr>
        <p:spPr>
          <a:xfrm>
            <a:off x="6139955" y="1562103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55"/>
          <p:cNvSpPr txBox="1">
            <a:spLocks noGrp="1"/>
          </p:cNvSpPr>
          <p:nvPr>
            <p:ph type="body" idx="4"/>
          </p:nvPr>
        </p:nvSpPr>
        <p:spPr>
          <a:xfrm>
            <a:off x="216419" y="1206307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55"/>
          <p:cNvSpPr txBox="1">
            <a:spLocks noGrp="1"/>
          </p:cNvSpPr>
          <p:nvPr>
            <p:ph type="body" idx="5"/>
          </p:nvPr>
        </p:nvSpPr>
        <p:spPr>
          <a:xfrm>
            <a:off x="3178187" y="1206307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55"/>
          <p:cNvSpPr txBox="1">
            <a:spLocks noGrp="1"/>
          </p:cNvSpPr>
          <p:nvPr>
            <p:ph type="body" idx="6"/>
          </p:nvPr>
        </p:nvSpPr>
        <p:spPr>
          <a:xfrm>
            <a:off x="6139954" y="1206307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55"/>
          <p:cNvSpPr txBox="1">
            <a:spLocks noGrp="1"/>
          </p:cNvSpPr>
          <p:nvPr>
            <p:ph type="body" idx="7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55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55"/>
          <p:cNvSpPr txBox="1">
            <a:spLocks noGrp="1"/>
          </p:cNvSpPr>
          <p:nvPr>
            <p:ph type="body" idx="8"/>
          </p:nvPr>
        </p:nvSpPr>
        <p:spPr>
          <a:xfrm>
            <a:off x="216419" y="634273"/>
            <a:ext cx="8686800" cy="5078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obranded_blank">
  <p:cSld name="42_cobranded_blank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type="body" idx="1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56"/>
          <p:cNvSpPr>
            <a:spLocks noGrp="1"/>
          </p:cNvSpPr>
          <p:nvPr>
            <p:ph type="pic" idx="2"/>
          </p:nvPr>
        </p:nvSpPr>
        <p:spPr>
          <a:xfrm>
            <a:off x="963827" y="4844229"/>
            <a:ext cx="1125141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hree_columns">
  <p:cSld name="3_three_columns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57"/>
          <p:cNvSpPr txBox="1">
            <a:spLocks noGrp="1"/>
          </p:cNvSpPr>
          <p:nvPr>
            <p:ph type="body" idx="2"/>
          </p:nvPr>
        </p:nvSpPr>
        <p:spPr>
          <a:xfrm>
            <a:off x="3178187" y="1369219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body" idx="3"/>
          </p:nvPr>
        </p:nvSpPr>
        <p:spPr>
          <a:xfrm>
            <a:off x="6139955" y="1369219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4"/>
          </p:nvPr>
        </p:nvSpPr>
        <p:spPr>
          <a:xfrm>
            <a:off x="216419" y="1013423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body" idx="5"/>
          </p:nvPr>
        </p:nvSpPr>
        <p:spPr>
          <a:xfrm>
            <a:off x="3178187" y="1013423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body" idx="6"/>
          </p:nvPr>
        </p:nvSpPr>
        <p:spPr>
          <a:xfrm>
            <a:off x="6139954" y="1013423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57"/>
          <p:cNvSpPr txBox="1">
            <a:spLocks noGrp="1"/>
          </p:cNvSpPr>
          <p:nvPr>
            <p:ph type="body" idx="7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body" idx="8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_and_description">
  <p:cSld name="2_content_and_description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6472481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58"/>
          <p:cNvSpPr txBox="1">
            <a:spLocks noGrp="1"/>
          </p:cNvSpPr>
          <p:nvPr>
            <p:ph type="body" idx="2"/>
          </p:nvPr>
        </p:nvSpPr>
        <p:spPr>
          <a:xfrm>
            <a:off x="6885235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58"/>
          <p:cNvSpPr txBox="1">
            <a:spLocks noGrp="1"/>
          </p:cNvSpPr>
          <p:nvPr>
            <p:ph type="body" idx="3"/>
          </p:nvPr>
        </p:nvSpPr>
        <p:spPr>
          <a:xfrm>
            <a:off x="216420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58"/>
          <p:cNvSpPr txBox="1">
            <a:spLocks noGrp="1"/>
          </p:cNvSpPr>
          <p:nvPr>
            <p:ph type="body" idx="4"/>
          </p:nvPr>
        </p:nvSpPr>
        <p:spPr>
          <a:xfrm>
            <a:off x="216419" y="434622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58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ivider_blue">
  <p:cSld name="8_divider_blue">
    <p:bg>
      <p:bgPr>
        <a:solidFill>
          <a:srgbClr val="0C3440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9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59"/>
          <p:cNvSpPr txBox="1">
            <a:spLocks noGrp="1"/>
          </p:cNvSpPr>
          <p:nvPr>
            <p:ph type="subTitle" idx="1"/>
          </p:nvPr>
        </p:nvSpPr>
        <p:spPr>
          <a:xfrm>
            <a:off x="216419" y="2619262"/>
            <a:ext cx="3361172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3" name="Google Shape;433;p5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59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yp_half_deep_blue">
  <p:cSld name="3yp_half_deep_blu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0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60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60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1pPr>
            <a:lvl2pPr marL="914400" lvl="1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Char char="-"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>
                <a:solidFill>
                  <a:schemeClr val="lt1"/>
                </a:solidFill>
              </a:defRPr>
            </a:lvl4pPr>
            <a:lvl5pPr marL="2286000" lvl="4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60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414572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42" name="Google Shape;442;p60"/>
          <p:cNvCxnSpPr/>
          <p:nvPr/>
        </p:nvCxnSpPr>
        <p:spPr>
          <a:xfrm>
            <a:off x="209199" y="4796816"/>
            <a:ext cx="415293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3" name="Google Shape;443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0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sp>
        <p:nvSpPr>
          <p:cNvPr id="445" name="Google Shape;445;p60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60"/>
          <p:cNvSpPr txBox="1">
            <a:spLocks noGrp="1"/>
          </p:cNvSpPr>
          <p:nvPr>
            <p:ph type="body" idx="4"/>
          </p:nvPr>
        </p:nvSpPr>
        <p:spPr>
          <a:xfrm>
            <a:off x="216418" y="634273"/>
            <a:ext cx="4145720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47" name="Google Shape;447;p60"/>
          <p:cNvCxnSpPr/>
          <p:nvPr/>
        </p:nvCxnSpPr>
        <p:spPr>
          <a:xfrm>
            <a:off x="209199" y="538955"/>
            <a:ext cx="4157347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8" name="Google Shape;448;p60"/>
          <p:cNvSpPr txBox="1">
            <a:spLocks noGrp="1"/>
          </p:cNvSpPr>
          <p:nvPr>
            <p:ph type="body" idx="5"/>
          </p:nvPr>
        </p:nvSpPr>
        <p:spPr>
          <a:xfrm>
            <a:off x="4754551" y="634273"/>
            <a:ext cx="4145720" cy="369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49" name="Google Shape;449;p60"/>
          <p:cNvCxnSpPr/>
          <p:nvPr/>
        </p:nvCxnSpPr>
        <p:spPr>
          <a:xfrm>
            <a:off x="4747332" y="538955"/>
            <a:ext cx="4157347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60"/>
          <p:cNvSpPr txBox="1">
            <a:spLocks noGrp="1"/>
          </p:cNvSpPr>
          <p:nvPr>
            <p:ph type="body" idx="6"/>
          </p:nvPr>
        </p:nvSpPr>
        <p:spPr>
          <a:xfrm>
            <a:off x="4769681" y="134229"/>
            <a:ext cx="4164458" cy="29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half_lt_blue">
  <p:cSld name="24_half_lt_blue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CE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5" name="Google Shape;455;p61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6" name="Google Shape;456;p61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61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61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459" name="Google Shape;459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1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61"/>
          <p:cNvSpPr txBox="1">
            <a:spLocks noGrp="1"/>
          </p:cNvSpPr>
          <p:nvPr>
            <p:ph type="body" idx="4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p61"/>
          <p:cNvSpPr txBox="1">
            <a:spLocks noGrp="1"/>
          </p:cNvSpPr>
          <p:nvPr>
            <p:ph type="body" idx="5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61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half_deep_blue">
  <p:cSld name="22_half_deep_blue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62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p62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1pPr>
            <a:lvl2pPr marL="914400" lvl="1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Char char="-"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>
                <a:solidFill>
                  <a:schemeClr val="lt1"/>
                </a:solidFill>
              </a:defRPr>
            </a:lvl4pPr>
            <a:lvl5pPr marL="2286000" lvl="4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71" name="Google Shape;471;p62"/>
          <p:cNvCxnSpPr/>
          <p:nvPr/>
        </p:nvCxnSpPr>
        <p:spPr>
          <a:xfrm>
            <a:off x="209199" y="4796816"/>
            <a:ext cx="415293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62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473" name="Google Shape;473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2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415294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5" name="Google Shape;475;p62"/>
          <p:cNvSpPr txBox="1">
            <a:spLocks noGrp="1"/>
          </p:cNvSpPr>
          <p:nvPr>
            <p:ph type="body" idx="4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6" name="Google Shape;476;p62"/>
          <p:cNvSpPr txBox="1">
            <a:spLocks noGrp="1"/>
          </p:cNvSpPr>
          <p:nvPr>
            <p:ph type="body" idx="5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62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8" name="Google Shape;478;p62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Title and Content 1">
  <p:cSld name="05_Title and Content 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>
            <a:spLocks noGrp="1"/>
          </p:cNvSpPr>
          <p:nvPr>
            <p:ph type="title"/>
          </p:nvPr>
        </p:nvSpPr>
        <p:spPr>
          <a:xfrm>
            <a:off x="593725" y="354013"/>
            <a:ext cx="8165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1" name="Google Shape;481;p63"/>
          <p:cNvSpPr txBox="1">
            <a:spLocks noGrp="1"/>
          </p:cNvSpPr>
          <p:nvPr>
            <p:ph type="body" idx="1"/>
          </p:nvPr>
        </p:nvSpPr>
        <p:spPr>
          <a:xfrm>
            <a:off x="594360" y="819150"/>
            <a:ext cx="81657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2" name="Google Shape;482;p63"/>
          <p:cNvSpPr txBox="1">
            <a:spLocks noGrp="1"/>
          </p:cNvSpPr>
          <p:nvPr>
            <p:ph type="body" idx="2"/>
          </p:nvPr>
        </p:nvSpPr>
        <p:spPr>
          <a:xfrm>
            <a:off x="594360" y="1490472"/>
            <a:ext cx="8165700" cy="3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3" name="Google Shape;483;p63"/>
          <p:cNvSpPr txBox="1">
            <a:spLocks noGrp="1"/>
          </p:cNvSpPr>
          <p:nvPr>
            <p:ph type="body" idx="3"/>
          </p:nvPr>
        </p:nvSpPr>
        <p:spPr>
          <a:xfrm>
            <a:off x="594359" y="4780026"/>
            <a:ext cx="81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side - Black/title/body text">
  <p:cSld name="1_Inside - Black/title/body text"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/>
          <p:nvPr/>
        </p:nvSpPr>
        <p:spPr>
          <a:xfrm>
            <a:off x="1" y="50"/>
            <a:ext cx="5092303" cy="5143450"/>
          </a:xfrm>
          <a:prstGeom prst="rtTriangle">
            <a:avLst/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64"/>
          <p:cNvSpPr txBox="1">
            <a:spLocks noGrp="1"/>
          </p:cNvSpPr>
          <p:nvPr>
            <p:ph type="title"/>
          </p:nvPr>
        </p:nvSpPr>
        <p:spPr>
          <a:xfrm>
            <a:off x="356616" y="292608"/>
            <a:ext cx="8430768" cy="39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64"/>
          <p:cNvSpPr txBox="1">
            <a:spLocks noGrp="1"/>
          </p:cNvSpPr>
          <p:nvPr>
            <p:ph type="body" idx="1"/>
          </p:nvPr>
        </p:nvSpPr>
        <p:spPr>
          <a:xfrm>
            <a:off x="356616" y="621792"/>
            <a:ext cx="84307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None/>
              <a:defRPr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8" name="Google Shape;488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4"/>
          <p:cNvSpPr txBox="1">
            <a:spLocks noGrp="1"/>
          </p:cNvSpPr>
          <p:nvPr>
            <p:ph type="subTitle" idx="2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  <a:defRPr sz="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64"/>
          <p:cNvSpPr txBox="1">
            <a:spLocks noGrp="1"/>
          </p:cNvSpPr>
          <p:nvPr>
            <p:ph type="body" idx="3"/>
          </p:nvPr>
        </p:nvSpPr>
        <p:spPr>
          <a:xfrm>
            <a:off x="356616" y="1152144"/>
            <a:ext cx="8430768" cy="3419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1pPr>
            <a:lvl2pPr marL="914400" lvl="1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Char char="-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64"/>
          <p:cNvSpPr txBox="1"/>
          <p:nvPr/>
        </p:nvSpPr>
        <p:spPr>
          <a:xfrm>
            <a:off x="8394192" y="4809744"/>
            <a:ext cx="39319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4"/>
          <p:cNvSpPr txBox="1"/>
          <p:nvPr/>
        </p:nvSpPr>
        <p:spPr>
          <a:xfrm>
            <a:off x="8394192" y="4809744"/>
            <a:ext cx="39319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4" name="Google Shape;49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4"/>
          <p:cNvSpPr txBox="1"/>
          <p:nvPr/>
        </p:nvSpPr>
        <p:spPr>
          <a:xfrm>
            <a:off x="8394192" y="4809744"/>
            <a:ext cx="39319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54650" cy="3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4"/>
          <p:cNvSpPr txBox="1"/>
          <p:nvPr/>
        </p:nvSpPr>
        <p:spPr>
          <a:xfrm>
            <a:off x="8394192" y="4809744"/>
            <a:ext cx="39319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64"/>
          <p:cNvSpPr/>
          <p:nvPr/>
        </p:nvSpPr>
        <p:spPr>
          <a:xfrm>
            <a:off x="354650" y="4965192"/>
            <a:ext cx="5064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© 2022 Nielsen Consumer LLC. All Rights Reserved.</a:t>
            </a:r>
            <a:endParaRPr sz="500" i="0" u="none" strike="noStrike" cap="none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left_title_and_content_deep_blue">
  <p:cSld name="7_left_title_and_content_deep_blue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5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5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3" name="Google Shape;503;p65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65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5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6" name="Google Shape;506;p65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07" name="Google Shape;507;p65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8" name="Google Shape;508;p65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509" name="Google Shape;50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_and_content">
  <p:cSld name="2_title_and_conten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6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66"/>
          <p:cNvSpPr txBox="1">
            <a:spLocks noGrp="1"/>
          </p:cNvSpPr>
          <p:nvPr>
            <p:ph type="body" idx="2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4" name="Google Shape;514;p66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8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66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6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6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divider_violet">
  <p:cSld name="11_divider_violet">
    <p:bg>
      <p:bgPr>
        <a:solidFill>
          <a:schemeClr val="lt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70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-2137" b="-631"/>
          <a:stretch/>
        </p:blipFill>
        <p:spPr>
          <a:xfrm>
            <a:off x="0" y="0"/>
            <a:ext cx="48234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0"/>
          <p:cNvSpPr txBox="1">
            <a:spLocks noGrp="1"/>
          </p:cNvSpPr>
          <p:nvPr>
            <p:ph type="subTitle" idx="1"/>
          </p:nvPr>
        </p:nvSpPr>
        <p:spPr>
          <a:xfrm>
            <a:off x="216419" y="2619262"/>
            <a:ext cx="3361172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3" name="Google Shape;543;p70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4" name="Google Shape;544;p70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70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546" name="Google Shape;54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59" y="4871652"/>
            <a:ext cx="481964" cy="2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four_columns">
  <p:cSld name="4_four_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1"/>
          <p:cNvSpPr txBox="1">
            <a:spLocks noGrp="1"/>
          </p:cNvSpPr>
          <p:nvPr>
            <p:ph type="body" idx="1"/>
          </p:nvPr>
        </p:nvSpPr>
        <p:spPr>
          <a:xfrm>
            <a:off x="216420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7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71"/>
          <p:cNvSpPr txBox="1">
            <a:spLocks noGrp="1"/>
          </p:cNvSpPr>
          <p:nvPr>
            <p:ph type="body" idx="2"/>
          </p:nvPr>
        </p:nvSpPr>
        <p:spPr>
          <a:xfrm>
            <a:off x="216419" y="1013423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p71"/>
          <p:cNvSpPr txBox="1">
            <a:spLocks noGrp="1"/>
          </p:cNvSpPr>
          <p:nvPr>
            <p:ph type="body" idx="3"/>
          </p:nvPr>
        </p:nvSpPr>
        <p:spPr>
          <a:xfrm>
            <a:off x="2439357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71"/>
          <p:cNvSpPr txBox="1">
            <a:spLocks noGrp="1"/>
          </p:cNvSpPr>
          <p:nvPr>
            <p:ph type="body" idx="4"/>
          </p:nvPr>
        </p:nvSpPr>
        <p:spPr>
          <a:xfrm>
            <a:off x="2439357" y="1013423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3" name="Google Shape;553;p71"/>
          <p:cNvSpPr txBox="1">
            <a:spLocks noGrp="1"/>
          </p:cNvSpPr>
          <p:nvPr>
            <p:ph type="body" idx="5"/>
          </p:nvPr>
        </p:nvSpPr>
        <p:spPr>
          <a:xfrm>
            <a:off x="4662295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4" name="Google Shape;554;p71"/>
          <p:cNvSpPr txBox="1">
            <a:spLocks noGrp="1"/>
          </p:cNvSpPr>
          <p:nvPr>
            <p:ph type="body" idx="6"/>
          </p:nvPr>
        </p:nvSpPr>
        <p:spPr>
          <a:xfrm>
            <a:off x="4662294" y="1013423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7"/>
          </p:nvPr>
        </p:nvSpPr>
        <p:spPr>
          <a:xfrm>
            <a:off x="6885234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71"/>
          <p:cNvSpPr txBox="1">
            <a:spLocks noGrp="1"/>
          </p:cNvSpPr>
          <p:nvPr>
            <p:ph type="body" idx="8"/>
          </p:nvPr>
        </p:nvSpPr>
        <p:spPr>
          <a:xfrm>
            <a:off x="6885233" y="1013423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71"/>
          <p:cNvSpPr txBox="1">
            <a:spLocks noGrp="1"/>
          </p:cNvSpPr>
          <p:nvPr>
            <p:ph type="body" idx="9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p71"/>
          <p:cNvSpPr txBox="1">
            <a:spLocks noGrp="1"/>
          </p:cNvSpPr>
          <p:nvPr>
            <p:ph type="body" idx="13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71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hree_columns_photos">
  <p:cSld name="35_three_columns_photos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>
            <a:spLocks noGrp="1"/>
          </p:cNvSpPr>
          <p:nvPr>
            <p:ph type="title"/>
          </p:nvPr>
        </p:nvSpPr>
        <p:spPr>
          <a:xfrm>
            <a:off x="216419" y="255055"/>
            <a:ext cx="8686800" cy="32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72"/>
          <p:cNvSpPr txBox="1">
            <a:spLocks noGrp="1"/>
          </p:cNvSpPr>
          <p:nvPr>
            <p:ph type="body" idx="1"/>
          </p:nvPr>
        </p:nvSpPr>
        <p:spPr>
          <a:xfrm>
            <a:off x="216419" y="2749783"/>
            <a:ext cx="2763264" cy="147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3" name="Google Shape;563;p7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72"/>
          <p:cNvSpPr txBox="1">
            <a:spLocks noGrp="1"/>
          </p:cNvSpPr>
          <p:nvPr>
            <p:ph type="body" idx="2"/>
          </p:nvPr>
        </p:nvSpPr>
        <p:spPr>
          <a:xfrm>
            <a:off x="216419" y="599579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72"/>
          <p:cNvSpPr txBox="1">
            <a:spLocks noGrp="1"/>
          </p:cNvSpPr>
          <p:nvPr>
            <p:ph type="body" idx="3"/>
          </p:nvPr>
        </p:nvSpPr>
        <p:spPr>
          <a:xfrm>
            <a:off x="3178187" y="2749783"/>
            <a:ext cx="2763264" cy="147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72"/>
          <p:cNvSpPr txBox="1">
            <a:spLocks noGrp="1"/>
          </p:cNvSpPr>
          <p:nvPr>
            <p:ph type="body" idx="4"/>
          </p:nvPr>
        </p:nvSpPr>
        <p:spPr>
          <a:xfrm>
            <a:off x="6139955" y="2749783"/>
            <a:ext cx="2763264" cy="147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72"/>
          <p:cNvSpPr txBox="1">
            <a:spLocks noGrp="1"/>
          </p:cNvSpPr>
          <p:nvPr>
            <p:ph type="body" idx="5"/>
          </p:nvPr>
        </p:nvSpPr>
        <p:spPr>
          <a:xfrm>
            <a:off x="920664" y="4488996"/>
            <a:ext cx="576823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72"/>
          <p:cNvSpPr>
            <a:spLocks noGrp="1"/>
          </p:cNvSpPr>
          <p:nvPr>
            <p:ph type="pic" idx="6"/>
          </p:nvPr>
        </p:nvSpPr>
        <p:spPr>
          <a:xfrm>
            <a:off x="216419" y="1106766"/>
            <a:ext cx="2763264" cy="1530834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72"/>
          <p:cNvSpPr>
            <a:spLocks noGrp="1"/>
          </p:cNvSpPr>
          <p:nvPr>
            <p:ph type="pic" idx="7"/>
          </p:nvPr>
        </p:nvSpPr>
        <p:spPr>
          <a:xfrm>
            <a:off x="3178187" y="1106766"/>
            <a:ext cx="2763264" cy="1530834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72"/>
          <p:cNvSpPr>
            <a:spLocks noGrp="1"/>
          </p:cNvSpPr>
          <p:nvPr>
            <p:ph type="pic" idx="8"/>
          </p:nvPr>
        </p:nvSpPr>
        <p:spPr>
          <a:xfrm>
            <a:off x="6139954" y="1106766"/>
            <a:ext cx="2763264" cy="15308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_and_content">
  <p:cSld name="1_title_and_content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7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body" idx="2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5" name="Google Shape;575;p73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p73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sidebar_blue_circle">
  <p:cSld name="17_sidebar_blue_circle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4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4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74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p74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p74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74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74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ontent_and_photo">
  <p:cSld name="19_content_and_photo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75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9" name="Google Shape;589;p75"/>
          <p:cNvSpPr>
            <a:spLocks noGrp="1"/>
          </p:cNvSpPr>
          <p:nvPr>
            <p:ph type="pic" idx="2"/>
          </p:nvPr>
        </p:nvSpPr>
        <p:spPr>
          <a:xfrm>
            <a:off x="4327924" y="-4070"/>
            <a:ext cx="4804253" cy="399842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590" name="Google Shape;590;p75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p75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sidebar_photo">
  <p:cSld name="18_sidebar_photo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6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76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p76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598" name="Google Shape;598;p76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9" name="Google Shape;599;p76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sidebar_orange_circle">
  <p:cSld name="15_sidebar_orange_circle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77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7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7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77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77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77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left_title_and_content_deep_blue">
  <p:cSld name="7_left_title_and_content_deep_blue 2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8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8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p78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78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8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7" name="Google Shape;617;p78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18" name="Google Shape;618;p78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9" name="Google Shape;619;p78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620" name="Google Shape;620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_and_content (Two Lines)">
  <p:cSld name="2_title_and_content (Two Lines)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9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3" name="Google Shape;623;p7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79"/>
          <p:cNvSpPr txBox="1">
            <a:spLocks noGrp="1"/>
          </p:cNvSpPr>
          <p:nvPr>
            <p:ph type="body" idx="2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" name="Google Shape;625;p79"/>
          <p:cNvSpPr txBox="1">
            <a:spLocks noGrp="1"/>
          </p:cNvSpPr>
          <p:nvPr>
            <p:ph type="body" idx="3"/>
          </p:nvPr>
        </p:nvSpPr>
        <p:spPr>
          <a:xfrm>
            <a:off x="216418" y="673721"/>
            <a:ext cx="8698982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6" name="Google Shape;626;p79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8698982" cy="5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_and_description">
  <p:cSld name="2_content_and_description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0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80"/>
          <p:cNvSpPr txBox="1">
            <a:spLocks noGrp="1"/>
          </p:cNvSpPr>
          <p:nvPr>
            <p:ph type="body" idx="1"/>
          </p:nvPr>
        </p:nvSpPr>
        <p:spPr>
          <a:xfrm>
            <a:off x="216418" y="1369219"/>
            <a:ext cx="6472481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0" name="Google Shape;630;p80"/>
          <p:cNvSpPr txBox="1">
            <a:spLocks noGrp="1"/>
          </p:cNvSpPr>
          <p:nvPr>
            <p:ph type="body" idx="2"/>
          </p:nvPr>
        </p:nvSpPr>
        <p:spPr>
          <a:xfrm>
            <a:off x="6885234" y="1369219"/>
            <a:ext cx="2030167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80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p80"/>
          <p:cNvSpPr txBox="1">
            <a:spLocks noGrp="1"/>
          </p:cNvSpPr>
          <p:nvPr>
            <p:ph type="body" idx="4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p80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hree_columns">
  <p:cSld name="3_three_columns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1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p8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81"/>
          <p:cNvSpPr txBox="1">
            <a:spLocks noGrp="1"/>
          </p:cNvSpPr>
          <p:nvPr>
            <p:ph type="body" idx="2"/>
          </p:nvPr>
        </p:nvSpPr>
        <p:spPr>
          <a:xfrm>
            <a:off x="3178187" y="1369219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8" name="Google Shape;638;p81"/>
          <p:cNvSpPr txBox="1">
            <a:spLocks noGrp="1"/>
          </p:cNvSpPr>
          <p:nvPr>
            <p:ph type="body" idx="3"/>
          </p:nvPr>
        </p:nvSpPr>
        <p:spPr>
          <a:xfrm>
            <a:off x="6139955" y="1369219"/>
            <a:ext cx="2763264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9" name="Google Shape;639;p81"/>
          <p:cNvSpPr txBox="1">
            <a:spLocks noGrp="1"/>
          </p:cNvSpPr>
          <p:nvPr>
            <p:ph type="body" idx="4"/>
          </p:nvPr>
        </p:nvSpPr>
        <p:spPr>
          <a:xfrm>
            <a:off x="216419" y="1013423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" name="Google Shape;640;p81"/>
          <p:cNvSpPr txBox="1">
            <a:spLocks noGrp="1"/>
          </p:cNvSpPr>
          <p:nvPr>
            <p:ph type="body" idx="5"/>
          </p:nvPr>
        </p:nvSpPr>
        <p:spPr>
          <a:xfrm>
            <a:off x="3178187" y="1013423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1" name="Google Shape;641;p81"/>
          <p:cNvSpPr txBox="1">
            <a:spLocks noGrp="1"/>
          </p:cNvSpPr>
          <p:nvPr>
            <p:ph type="body" idx="6"/>
          </p:nvPr>
        </p:nvSpPr>
        <p:spPr>
          <a:xfrm>
            <a:off x="6139954" y="1013423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" name="Google Shape;642;p81"/>
          <p:cNvSpPr txBox="1">
            <a:spLocks noGrp="1"/>
          </p:cNvSpPr>
          <p:nvPr>
            <p:ph type="body" idx="7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" name="Google Shape;643;p81"/>
          <p:cNvSpPr txBox="1">
            <a:spLocks noGrp="1"/>
          </p:cNvSpPr>
          <p:nvPr>
            <p:ph type="body" idx="8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4" name="Google Shape;644;p81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hree_columns_photos">
  <p:cSld name="5_three_columns_photos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2"/>
          <p:cNvSpPr txBox="1">
            <a:spLocks noGrp="1"/>
          </p:cNvSpPr>
          <p:nvPr>
            <p:ph type="body" idx="1"/>
          </p:nvPr>
        </p:nvSpPr>
        <p:spPr>
          <a:xfrm>
            <a:off x="216419" y="2982338"/>
            <a:ext cx="2763264" cy="124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7" name="Google Shape;647;p8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82"/>
          <p:cNvSpPr txBox="1">
            <a:spLocks noGrp="1"/>
          </p:cNvSpPr>
          <p:nvPr>
            <p:ph type="body" idx="2"/>
          </p:nvPr>
        </p:nvSpPr>
        <p:spPr>
          <a:xfrm>
            <a:off x="3178187" y="2982338"/>
            <a:ext cx="2763264" cy="124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p82"/>
          <p:cNvSpPr txBox="1">
            <a:spLocks noGrp="1"/>
          </p:cNvSpPr>
          <p:nvPr>
            <p:ph type="body" idx="3"/>
          </p:nvPr>
        </p:nvSpPr>
        <p:spPr>
          <a:xfrm>
            <a:off x="6139955" y="2982338"/>
            <a:ext cx="2763264" cy="124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0" name="Google Shape;650;p82"/>
          <p:cNvSpPr>
            <a:spLocks noGrp="1"/>
          </p:cNvSpPr>
          <p:nvPr>
            <p:ph type="pic" idx="4"/>
          </p:nvPr>
        </p:nvSpPr>
        <p:spPr>
          <a:xfrm>
            <a:off x="216419" y="1063904"/>
            <a:ext cx="2763264" cy="1530834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p82"/>
          <p:cNvSpPr>
            <a:spLocks noGrp="1"/>
          </p:cNvSpPr>
          <p:nvPr>
            <p:ph type="pic" idx="5"/>
          </p:nvPr>
        </p:nvSpPr>
        <p:spPr>
          <a:xfrm>
            <a:off x="3178187" y="1063904"/>
            <a:ext cx="2763264" cy="1530834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p82"/>
          <p:cNvSpPr>
            <a:spLocks noGrp="1"/>
          </p:cNvSpPr>
          <p:nvPr>
            <p:ph type="pic" idx="6"/>
          </p:nvPr>
        </p:nvSpPr>
        <p:spPr>
          <a:xfrm>
            <a:off x="6139954" y="1063904"/>
            <a:ext cx="2763264" cy="1530834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82"/>
          <p:cNvSpPr txBox="1">
            <a:spLocks noGrp="1"/>
          </p:cNvSpPr>
          <p:nvPr>
            <p:ph type="body" idx="7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4" name="Google Shape;654;p82"/>
          <p:cNvSpPr txBox="1">
            <a:spLocks noGrp="1"/>
          </p:cNvSpPr>
          <p:nvPr>
            <p:ph type="body" idx="8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82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82"/>
          <p:cNvSpPr txBox="1">
            <a:spLocks noGrp="1"/>
          </p:cNvSpPr>
          <p:nvPr>
            <p:ph type="body" idx="9"/>
          </p:nvPr>
        </p:nvSpPr>
        <p:spPr>
          <a:xfrm>
            <a:off x="216419" y="2654932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" name="Google Shape;657;p82"/>
          <p:cNvSpPr txBox="1">
            <a:spLocks noGrp="1"/>
          </p:cNvSpPr>
          <p:nvPr>
            <p:ph type="body" idx="13"/>
          </p:nvPr>
        </p:nvSpPr>
        <p:spPr>
          <a:xfrm>
            <a:off x="3178187" y="2654932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" name="Google Shape;658;p82"/>
          <p:cNvSpPr txBox="1">
            <a:spLocks noGrp="1"/>
          </p:cNvSpPr>
          <p:nvPr>
            <p:ph type="body" idx="14"/>
          </p:nvPr>
        </p:nvSpPr>
        <p:spPr>
          <a:xfrm>
            <a:off x="6139954" y="2654932"/>
            <a:ext cx="2763264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four_columns_photos">
  <p:cSld name="6_four_columns_photos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3"/>
          <p:cNvSpPr txBox="1">
            <a:spLocks noGrp="1"/>
          </p:cNvSpPr>
          <p:nvPr>
            <p:ph type="body" idx="1"/>
          </p:nvPr>
        </p:nvSpPr>
        <p:spPr>
          <a:xfrm>
            <a:off x="216420" y="2862351"/>
            <a:ext cx="2030167" cy="144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p8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83"/>
          <p:cNvSpPr txBox="1">
            <a:spLocks noGrp="1"/>
          </p:cNvSpPr>
          <p:nvPr>
            <p:ph type="body" idx="2"/>
          </p:nvPr>
        </p:nvSpPr>
        <p:spPr>
          <a:xfrm>
            <a:off x="2439357" y="2862351"/>
            <a:ext cx="2030167" cy="144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body" idx="3"/>
          </p:nvPr>
        </p:nvSpPr>
        <p:spPr>
          <a:xfrm>
            <a:off x="4662966" y="2862351"/>
            <a:ext cx="2030167" cy="144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body" idx="4"/>
          </p:nvPr>
        </p:nvSpPr>
        <p:spPr>
          <a:xfrm>
            <a:off x="6885234" y="2862351"/>
            <a:ext cx="2030167" cy="144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" name="Google Shape;665;p83"/>
          <p:cNvSpPr>
            <a:spLocks noGrp="1"/>
          </p:cNvSpPr>
          <p:nvPr>
            <p:ph type="pic" idx="5"/>
          </p:nvPr>
        </p:nvSpPr>
        <p:spPr>
          <a:xfrm>
            <a:off x="216419" y="1357011"/>
            <a:ext cx="2030166" cy="1124702"/>
          </a:xfrm>
          <a:prstGeom prst="rect">
            <a:avLst/>
          </a:prstGeom>
          <a:noFill/>
          <a:ln>
            <a:noFill/>
          </a:ln>
        </p:spPr>
      </p:sp>
      <p:sp>
        <p:nvSpPr>
          <p:cNvPr id="666" name="Google Shape;666;p83"/>
          <p:cNvSpPr>
            <a:spLocks noGrp="1"/>
          </p:cNvSpPr>
          <p:nvPr>
            <p:ph type="pic" idx="6"/>
          </p:nvPr>
        </p:nvSpPr>
        <p:spPr>
          <a:xfrm>
            <a:off x="2439357" y="1357011"/>
            <a:ext cx="2030166" cy="1124702"/>
          </a:xfrm>
          <a:prstGeom prst="rect">
            <a:avLst/>
          </a:prstGeom>
          <a:noFill/>
          <a:ln>
            <a:noFill/>
          </a:ln>
        </p:spPr>
      </p:sp>
      <p:sp>
        <p:nvSpPr>
          <p:cNvPr id="667" name="Google Shape;667;p83"/>
          <p:cNvSpPr>
            <a:spLocks noGrp="1"/>
          </p:cNvSpPr>
          <p:nvPr>
            <p:ph type="pic" idx="7"/>
          </p:nvPr>
        </p:nvSpPr>
        <p:spPr>
          <a:xfrm>
            <a:off x="4662966" y="1357011"/>
            <a:ext cx="2030166" cy="1124702"/>
          </a:xfrm>
          <a:prstGeom prst="rect">
            <a:avLst/>
          </a:prstGeom>
          <a:noFill/>
          <a:ln>
            <a:noFill/>
          </a:ln>
        </p:spPr>
      </p:sp>
      <p:sp>
        <p:nvSpPr>
          <p:cNvPr id="668" name="Google Shape;668;p83"/>
          <p:cNvSpPr>
            <a:spLocks noGrp="1"/>
          </p:cNvSpPr>
          <p:nvPr>
            <p:ph type="pic" idx="8"/>
          </p:nvPr>
        </p:nvSpPr>
        <p:spPr>
          <a:xfrm>
            <a:off x="6885233" y="1357011"/>
            <a:ext cx="2030166" cy="1124702"/>
          </a:xfrm>
          <a:prstGeom prst="rect">
            <a:avLst/>
          </a:prstGeom>
          <a:noFill/>
          <a:ln>
            <a:noFill/>
          </a:ln>
        </p:spPr>
      </p:sp>
      <p:sp>
        <p:nvSpPr>
          <p:cNvPr id="669" name="Google Shape;669;p83"/>
          <p:cNvSpPr txBox="1">
            <a:spLocks noGrp="1"/>
          </p:cNvSpPr>
          <p:nvPr>
            <p:ph type="body" idx="9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83"/>
          <p:cNvSpPr txBox="1">
            <a:spLocks noGrp="1"/>
          </p:cNvSpPr>
          <p:nvPr>
            <p:ph type="body" idx="13"/>
          </p:nvPr>
        </p:nvSpPr>
        <p:spPr>
          <a:xfrm>
            <a:off x="216419" y="434621"/>
            <a:ext cx="868680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83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868680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83"/>
          <p:cNvSpPr txBox="1">
            <a:spLocks noGrp="1"/>
          </p:cNvSpPr>
          <p:nvPr>
            <p:ph type="body" idx="14"/>
          </p:nvPr>
        </p:nvSpPr>
        <p:spPr>
          <a:xfrm>
            <a:off x="216419" y="2522616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83"/>
          <p:cNvSpPr txBox="1">
            <a:spLocks noGrp="1"/>
          </p:cNvSpPr>
          <p:nvPr>
            <p:ph type="body" idx="15"/>
          </p:nvPr>
        </p:nvSpPr>
        <p:spPr>
          <a:xfrm>
            <a:off x="2439357" y="2522616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4" name="Google Shape;674;p83"/>
          <p:cNvSpPr txBox="1">
            <a:spLocks noGrp="1"/>
          </p:cNvSpPr>
          <p:nvPr>
            <p:ph type="body" idx="16"/>
          </p:nvPr>
        </p:nvSpPr>
        <p:spPr>
          <a:xfrm>
            <a:off x="4662294" y="2522616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83"/>
          <p:cNvSpPr txBox="1">
            <a:spLocks noGrp="1"/>
          </p:cNvSpPr>
          <p:nvPr>
            <p:ph type="body" idx="17"/>
          </p:nvPr>
        </p:nvSpPr>
        <p:spPr>
          <a:xfrm>
            <a:off x="6885233" y="2522616"/>
            <a:ext cx="2030167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left_title_and_content_blue">
  <p:cSld name="8_left_title_and_content_blue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4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84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0" name="Google Shape;680;p8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1" name="Google Shape;681;p84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2" name="Google Shape;682;p84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84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4" name="Google Shape;684;p84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84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686" name="Google Shape;686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652"/>
            <a:ext cx="483489" cy="20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left_title_and_content_grey">
  <p:cSld name="9_left_title_and_content_grey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5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5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1" name="Google Shape;691;p85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85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85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4" name="Google Shape;694;p85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5" name="Google Shape;695;p85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6" name="Google Shape;696;p85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697" name="Google Shape;697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left_title_and_content_lt_blue">
  <p:cSld name="10_left_title_and_content_lt_blue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86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86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" name="Google Shape;702;p8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3" name="Google Shape;703;p86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86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5" name="Google Shape;705;p86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06" name="Google Shape;706;p86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7" name="Google Shape;707;p86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708" name="Google Shape;708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left_title_and_content_lt_blue">
  <p:cSld name="10_left_title_and_content_lt_blue 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87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rgbClr val="ACE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87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3" name="Google Shape;713;p8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87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87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6" name="Google Shape;716;p87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17" name="Google Shape;717;p87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8" name="Google Shape;718;p87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719" name="Google Shape;719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left_title_and_content_orange">
  <p:cSld name="11_left_title_and_content_orange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8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rgbClr val="F9BF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8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" name="Google Shape;724;p88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88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88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7" name="Google Shape;727;p88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8" name="Google Shape;728;p88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9" name="Google Shape;729;p88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730" name="Google Shape;730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left_title_and_content_violet">
  <p:cSld name="12_left_title_and_content_violet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89"/>
          <p:cNvSpPr/>
          <p:nvPr/>
        </p:nvSpPr>
        <p:spPr>
          <a:xfrm>
            <a:off x="0" y="0"/>
            <a:ext cx="3001781" cy="5143500"/>
          </a:xfrm>
          <a:prstGeom prst="rect">
            <a:avLst/>
          </a:prstGeom>
          <a:solidFill>
            <a:srgbClr val="DBDD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9"/>
          <p:cNvSpPr txBox="1">
            <a:spLocks noGrp="1"/>
          </p:cNvSpPr>
          <p:nvPr>
            <p:ph type="body" idx="1"/>
          </p:nvPr>
        </p:nvSpPr>
        <p:spPr>
          <a:xfrm>
            <a:off x="3218199" y="1253517"/>
            <a:ext cx="5696449" cy="299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" name="Google Shape;735;p8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89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89"/>
          <p:cNvSpPr txBox="1">
            <a:spLocks noGrp="1"/>
          </p:cNvSpPr>
          <p:nvPr>
            <p:ph type="subTitle" idx="2"/>
          </p:nvPr>
        </p:nvSpPr>
        <p:spPr>
          <a:xfrm>
            <a:off x="216419" y="2636635"/>
            <a:ext cx="2627965" cy="32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8" name="Google Shape;738;p89"/>
          <p:cNvSpPr txBox="1">
            <a:spLocks noGrp="1"/>
          </p:cNvSpPr>
          <p:nvPr>
            <p:ph type="body" idx="3"/>
          </p:nvPr>
        </p:nvSpPr>
        <p:spPr>
          <a:xfrm>
            <a:off x="3218199" y="4488996"/>
            <a:ext cx="5696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39" name="Google Shape;739;p89"/>
          <p:cNvCxnSpPr/>
          <p:nvPr/>
        </p:nvCxnSpPr>
        <p:spPr>
          <a:xfrm>
            <a:off x="3194891" y="4796816"/>
            <a:ext cx="572547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0" name="Google Shape;740;p89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741" name="Google Shape;741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sidebar_blue_circle">
  <p:cSld name="13_sidebar_blue_circle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90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90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90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90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90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" name="Google Shape;748;p90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9" name="Google Shape;749;p90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0" name="Google Shape;750;p90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sidebar_lt_blue_circle">
  <p:cSld name="14_sidebar_lt_blue_circle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91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91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9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91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6" name="Google Shape;756;p91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" name="Google Shape;757;p91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" name="Google Shape;758;p91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" name="Google Shape;759;p91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sidebar_orange_circle">
  <p:cSld name="15_sidebar_orange_circle 2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92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2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92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5" name="Google Shape;765;p92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" name="Google Shape;766;p92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7" name="Google Shape;767;p92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8" name="Google Shape;768;p92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sidebar_violet_circle">
  <p:cSld name="16_sidebar_violet_circle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93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3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93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" name="Google Shape;774;p93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5" name="Google Shape;775;p93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" name="Google Shape;776;p93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" name="Google Shape;777;p93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sidebar_blue_circle">
  <p:cSld name="17_sidebar_blue_circle 2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94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4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9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2" name="Google Shape;782;p94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3" name="Google Shape;783;p94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4" name="Google Shape;784;p94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5" name="Google Shape;785;p94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94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sidebar_blue_circle (Two Lines)">
  <p:cSld name="18_sidebar_blue_circle (Two Lines)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95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5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5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95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2" name="Google Shape;792;p95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3" name="Google Shape;793;p95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4" name="Google Shape;794;p95"/>
          <p:cNvSpPr txBox="1">
            <a:spLocks noGrp="1"/>
          </p:cNvSpPr>
          <p:nvPr>
            <p:ph type="body" idx="4"/>
          </p:nvPr>
        </p:nvSpPr>
        <p:spPr>
          <a:xfrm>
            <a:off x="216418" y="679139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5" name="Google Shape;795;p95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sidebar_photo">
  <p:cSld name="18_sidebar_photo 2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96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96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96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0" name="Google Shape;800;p96"/>
          <p:cNvSpPr>
            <a:spLocks noGrp="1"/>
          </p:cNvSpPr>
          <p:nvPr>
            <p:ph type="pic" idx="2"/>
          </p:nvPr>
        </p:nvSpPr>
        <p:spPr>
          <a:xfrm>
            <a:off x="5599254" y="241468"/>
            <a:ext cx="3693259" cy="369326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801" name="Google Shape;801;p96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2" name="Google Shape;802;p96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3" name="Google Shape;803;p96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sidebar_blue_circle">
  <p:cSld name="13_sidebar_blue_circle 2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97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97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9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97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9" name="Google Shape;809;p97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97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1" name="Google Shape;811;p97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97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sidebar_lt_blue_circle">
  <p:cSld name="14_sidebar_lt_blue_circle 2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98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8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98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7" name="Google Shape;817;p98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98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98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0" name="Google Shape;820;p98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1" name="Google Shape;821;p98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sidebar_violet_circle">
  <p:cSld name="16_sidebar_violet_circle 2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99" descr="Shape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164" b="-474"/>
          <a:stretch/>
        </p:blipFill>
        <p:spPr>
          <a:xfrm>
            <a:off x="4760761" y="0"/>
            <a:ext cx="4383239" cy="4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9"/>
          <p:cNvSpPr/>
          <p:nvPr/>
        </p:nvSpPr>
        <p:spPr>
          <a:xfrm>
            <a:off x="5588010" y="230225"/>
            <a:ext cx="3706846" cy="37068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9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6" name="Google Shape;826;p99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7" name="Google Shape;827;p99"/>
          <p:cNvSpPr txBox="1">
            <a:spLocks noGrp="1"/>
          </p:cNvSpPr>
          <p:nvPr>
            <p:ph type="body" idx="2"/>
          </p:nvPr>
        </p:nvSpPr>
        <p:spPr>
          <a:xfrm>
            <a:off x="5981076" y="1173415"/>
            <a:ext cx="2934325" cy="18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8" name="Google Shape;828;p99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9" name="Google Shape;829;p99"/>
          <p:cNvSpPr txBox="1">
            <a:spLocks noGrp="1"/>
          </p:cNvSpPr>
          <p:nvPr>
            <p:ph type="body" idx="4"/>
          </p:nvPr>
        </p:nvSpPr>
        <p:spPr>
          <a:xfrm>
            <a:off x="216418" y="434621"/>
            <a:ext cx="414572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0" name="Google Shape;830;p99"/>
          <p:cNvSpPr txBox="1">
            <a:spLocks noGrp="1"/>
          </p:cNvSpPr>
          <p:nvPr>
            <p:ph type="title"/>
          </p:nvPr>
        </p:nvSpPr>
        <p:spPr>
          <a:xfrm>
            <a:off x="216418" y="134228"/>
            <a:ext cx="414572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ontent_and_photo_half">
  <p:cSld name="20_content_and_photo_half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0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834" name="Google Shape;834;p100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p100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36" name="Google Shape;836;p100"/>
          <p:cNvCxnSpPr/>
          <p:nvPr/>
        </p:nvCxnSpPr>
        <p:spPr>
          <a:xfrm>
            <a:off x="209199" y="4796816"/>
            <a:ext cx="415293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7" name="Google Shape;837;p100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</a:pPr>
            <a:r>
              <a:rPr lang="en" sz="5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838" name="Google Shape;838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00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415294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0" name="Google Shape;840;p100"/>
          <p:cNvSpPr txBox="1">
            <a:spLocks noGrp="1"/>
          </p:cNvSpPr>
          <p:nvPr>
            <p:ph type="body" idx="4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100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ontent_and_photo_half (Two lines)">
  <p:cSld name="21_content_and_photo_half (Two lines)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0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845" name="Google Shape;845;p101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6" name="Google Shape;846;p101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47" name="Google Shape;847;p101"/>
          <p:cNvCxnSpPr/>
          <p:nvPr/>
        </p:nvCxnSpPr>
        <p:spPr>
          <a:xfrm>
            <a:off x="209199" y="4796816"/>
            <a:ext cx="415293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8" name="Google Shape;848;p101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Arial"/>
              <a:buNone/>
            </a:pPr>
            <a:r>
              <a:rPr lang="en" sz="5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849" name="Google Shape;84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01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415294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1" name="Google Shape;851;p101"/>
          <p:cNvSpPr txBox="1">
            <a:spLocks noGrp="1"/>
          </p:cNvSpPr>
          <p:nvPr>
            <p:ph type="body" idx="4"/>
          </p:nvPr>
        </p:nvSpPr>
        <p:spPr>
          <a:xfrm>
            <a:off x="216419" y="6737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2" name="Google Shape;852;p101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5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half_blue">
  <p:cSld name="21_half_blue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0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0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7" name="Google Shape;857;p102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8" name="Google Shape;858;p102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1pPr>
            <a:lvl2pPr marL="914400" lvl="1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Char char="-"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>
                <a:solidFill>
                  <a:schemeClr val="lt1"/>
                </a:solidFill>
              </a:defRPr>
            </a:lvl4pPr>
            <a:lvl5pPr marL="2286000" lvl="4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9" name="Google Shape;859;p102"/>
          <p:cNvSpPr txBox="1">
            <a:spLocks noGrp="1"/>
          </p:cNvSpPr>
          <p:nvPr>
            <p:ph type="body" idx="3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60" name="Google Shape;860;p102"/>
          <p:cNvCxnSpPr/>
          <p:nvPr/>
        </p:nvCxnSpPr>
        <p:spPr>
          <a:xfrm>
            <a:off x="209199" y="4796816"/>
            <a:ext cx="415293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1" name="Google Shape;861;p102"/>
          <p:cNvSpPr txBox="1">
            <a:spLocks noGrp="1"/>
          </p:cNvSpPr>
          <p:nvPr>
            <p:ph type="body" idx="4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2" name="Google Shape;862;p102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863" name="Google Shape;863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02"/>
          <p:cNvSpPr txBox="1">
            <a:spLocks noGrp="1"/>
          </p:cNvSpPr>
          <p:nvPr>
            <p:ph type="body" idx="5"/>
          </p:nvPr>
        </p:nvSpPr>
        <p:spPr>
          <a:xfrm>
            <a:off x="216419" y="4488996"/>
            <a:ext cx="415294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5" name="Google Shape;865;p102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6" name="Google Shape;866;p102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half_deep_blue">
  <p:cSld name="22_half_deep_blue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0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0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1" name="Google Shape;871;p103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2" name="Google Shape;872;p103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1pPr>
            <a:lvl2pPr marL="914400" lvl="1" indent="-2952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50"/>
              <a:buChar char="-"/>
              <a:defRPr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marL="1828800" lvl="3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>
                <a:solidFill>
                  <a:schemeClr val="lt1"/>
                </a:solidFill>
              </a:defRPr>
            </a:lvl4pPr>
            <a:lvl5pPr marL="2286000" lvl="4" indent="-28098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825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73" name="Google Shape;873;p103"/>
          <p:cNvCxnSpPr/>
          <p:nvPr/>
        </p:nvCxnSpPr>
        <p:spPr>
          <a:xfrm>
            <a:off x="209199" y="4796816"/>
            <a:ext cx="415293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4" name="Google Shape;874;p103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875" name="Google Shape;875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03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415294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7" name="Google Shape;877;p103"/>
          <p:cNvSpPr txBox="1">
            <a:spLocks noGrp="1"/>
          </p:cNvSpPr>
          <p:nvPr>
            <p:ph type="body" idx="4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8" name="Google Shape;878;p103"/>
          <p:cNvSpPr txBox="1">
            <a:spLocks noGrp="1"/>
          </p:cNvSpPr>
          <p:nvPr>
            <p:ph type="body" idx="5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9" name="Google Shape;879;p103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0" name="Google Shape;880;p103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half_grey">
  <p:cSld name="23_half_grey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0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04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5" name="Google Shape;885;p104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6" name="Google Shape;886;p104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7" name="Google Shape;887;p104"/>
          <p:cNvSpPr txBox="1">
            <a:spLocks noGrp="1"/>
          </p:cNvSpPr>
          <p:nvPr>
            <p:ph type="body" idx="2"/>
          </p:nvPr>
        </p:nvSpPr>
        <p:spPr>
          <a:xfrm>
            <a:off x="4769680" y="1369219"/>
            <a:ext cx="4145720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8" name="Google Shape;888;p104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889" name="Google Shape;88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04"/>
          <p:cNvSpPr txBox="1">
            <a:spLocks noGrp="1"/>
          </p:cNvSpPr>
          <p:nvPr>
            <p:ph type="body" idx="3"/>
          </p:nvPr>
        </p:nvSpPr>
        <p:spPr>
          <a:xfrm>
            <a:off x="216419" y="4488996"/>
            <a:ext cx="86867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ts val="600"/>
              <a:buNone/>
              <a:defRPr sz="600">
                <a:solidFill>
                  <a:srgbClr val="B3B3B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1" name="Google Shape;891;p104"/>
          <p:cNvSpPr txBox="1">
            <a:spLocks noGrp="1"/>
          </p:cNvSpPr>
          <p:nvPr>
            <p:ph type="body" idx="4"/>
          </p:nvPr>
        </p:nvSpPr>
        <p:spPr>
          <a:xfrm>
            <a:off x="4769681" y="134228"/>
            <a:ext cx="4164458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2" name="Google Shape;892;p104"/>
          <p:cNvSpPr txBox="1">
            <a:spLocks noGrp="1"/>
          </p:cNvSpPr>
          <p:nvPr>
            <p:ph type="body" idx="5"/>
          </p:nvPr>
        </p:nvSpPr>
        <p:spPr>
          <a:xfrm>
            <a:off x="4769680" y="432242"/>
            <a:ext cx="4185560" cy="32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3" name="Google Shape;893;p104"/>
          <p:cNvSpPr txBox="1">
            <a:spLocks noGrp="1"/>
          </p:cNvSpPr>
          <p:nvPr>
            <p:ph type="body" idx="6"/>
          </p:nvPr>
        </p:nvSpPr>
        <p:spPr>
          <a:xfrm>
            <a:off x="216419" y="434621"/>
            <a:ext cx="4152940" cy="32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4" name="Google Shape;894;p104"/>
          <p:cNvSpPr txBox="1">
            <a:spLocks noGrp="1"/>
          </p:cNvSpPr>
          <p:nvPr>
            <p:ph type="title"/>
          </p:nvPr>
        </p:nvSpPr>
        <p:spPr>
          <a:xfrm>
            <a:off x="216419" y="134228"/>
            <a:ext cx="415294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63" Type="http://schemas.openxmlformats.org/officeDocument/2006/relationships/slideLayout" Target="../slideLayouts/slideLayout127.xml"/><Relationship Id="rId68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17.xml"/><Relationship Id="rId58" Type="http://schemas.openxmlformats.org/officeDocument/2006/relationships/slideLayout" Target="../slideLayouts/slideLayout122.xml"/><Relationship Id="rId74" Type="http://schemas.openxmlformats.org/officeDocument/2006/relationships/slideLayout" Target="../slideLayouts/slideLayout138.xml"/><Relationship Id="rId79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69.xml"/><Relationship Id="rId61" Type="http://schemas.openxmlformats.org/officeDocument/2006/relationships/slideLayout" Target="../slideLayouts/slideLayout125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56" Type="http://schemas.openxmlformats.org/officeDocument/2006/relationships/slideLayout" Target="../slideLayouts/slideLayout120.xml"/><Relationship Id="rId64" Type="http://schemas.openxmlformats.org/officeDocument/2006/relationships/slideLayout" Target="../slideLayouts/slideLayout128.xml"/><Relationship Id="rId69" Type="http://schemas.openxmlformats.org/officeDocument/2006/relationships/slideLayout" Target="../slideLayouts/slideLayout133.xml"/><Relationship Id="rId77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72.xml"/><Relationship Id="rId51" Type="http://schemas.openxmlformats.org/officeDocument/2006/relationships/slideLayout" Target="../slideLayouts/slideLayout115.xml"/><Relationship Id="rId72" Type="http://schemas.openxmlformats.org/officeDocument/2006/relationships/slideLayout" Target="../slideLayouts/slideLayout136.xml"/><Relationship Id="rId80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59" Type="http://schemas.openxmlformats.org/officeDocument/2006/relationships/slideLayout" Target="../slideLayouts/slideLayout123.xml"/><Relationship Id="rId67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105.xml"/><Relationship Id="rId54" Type="http://schemas.openxmlformats.org/officeDocument/2006/relationships/slideLayout" Target="../slideLayouts/slideLayout118.xml"/><Relationship Id="rId62" Type="http://schemas.openxmlformats.org/officeDocument/2006/relationships/slideLayout" Target="../slideLayouts/slideLayout126.xml"/><Relationship Id="rId70" Type="http://schemas.openxmlformats.org/officeDocument/2006/relationships/slideLayout" Target="../slideLayouts/slideLayout134.xml"/><Relationship Id="rId75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13.xml"/><Relationship Id="rId57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52" Type="http://schemas.openxmlformats.org/officeDocument/2006/relationships/slideLayout" Target="../slideLayouts/slideLayout116.xml"/><Relationship Id="rId60" Type="http://schemas.openxmlformats.org/officeDocument/2006/relationships/slideLayout" Target="../slideLayouts/slideLayout124.xml"/><Relationship Id="rId65" Type="http://schemas.openxmlformats.org/officeDocument/2006/relationships/slideLayout" Target="../slideLayouts/slideLayout129.xml"/><Relationship Id="rId73" Type="http://schemas.openxmlformats.org/officeDocument/2006/relationships/slideLayout" Target="../slideLayouts/slideLayout137.xml"/><Relationship Id="rId78" Type="http://schemas.openxmlformats.org/officeDocument/2006/relationships/slideLayout" Target="../slideLayouts/slideLayout142.xml"/><Relationship Id="rId81" Type="http://schemas.openxmlformats.org/officeDocument/2006/relationships/theme" Target="../theme/theme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14.xml"/><Relationship Id="rId55" Type="http://schemas.openxmlformats.org/officeDocument/2006/relationships/slideLayout" Target="../slideLayouts/slideLayout119.xml"/><Relationship Id="rId76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71.xml"/><Relationship Id="rId71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66" Type="http://schemas.openxmlformats.org/officeDocument/2006/relationships/slideLayout" Target="../slideLayouts/slideLayout13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70.xml"/><Relationship Id="rId39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65.xml"/><Relationship Id="rId34" Type="http://schemas.openxmlformats.org/officeDocument/2006/relationships/slideLayout" Target="../slideLayouts/slideLayout178.xml"/><Relationship Id="rId42" Type="http://schemas.openxmlformats.org/officeDocument/2006/relationships/theme" Target="../theme/theme5.xml"/><Relationship Id="rId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3.xml"/><Relationship Id="rId41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32" Type="http://schemas.openxmlformats.org/officeDocument/2006/relationships/slideLayout" Target="../slideLayouts/slideLayout176.xml"/><Relationship Id="rId37" Type="http://schemas.openxmlformats.org/officeDocument/2006/relationships/slideLayout" Target="../slideLayouts/slideLayout181.xml"/><Relationship Id="rId40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28" Type="http://schemas.openxmlformats.org/officeDocument/2006/relationships/slideLayout" Target="../slideLayouts/slideLayout172.xml"/><Relationship Id="rId36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31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Relationship Id="rId27" Type="http://schemas.openxmlformats.org/officeDocument/2006/relationships/slideLayout" Target="../slideLayouts/slideLayout171.xml"/><Relationship Id="rId30" Type="http://schemas.openxmlformats.org/officeDocument/2006/relationships/slideLayout" Target="../slideLayouts/slideLayout174.xml"/><Relationship Id="rId35" Type="http://schemas.openxmlformats.org/officeDocument/2006/relationships/slideLayout" Target="../slideLayouts/slideLayout179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slideLayout" Target="../slideLayouts/slideLayout169.xml"/><Relationship Id="rId33" Type="http://schemas.openxmlformats.org/officeDocument/2006/relationships/slideLayout" Target="../slideLayouts/slideLayout177.xml"/><Relationship Id="rId38" Type="http://schemas.openxmlformats.org/officeDocument/2006/relationships/slideLayout" Target="../slideLayouts/slideLayout18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16419" y="131964"/>
            <a:ext cx="8686800" cy="32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16421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TR"/>
              <a:buChar char="-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" name="Google Shape;54;p13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13"/>
          <p:cNvSpPr txBox="1"/>
          <p:nvPr/>
        </p:nvSpPr>
        <p:spPr>
          <a:xfrm>
            <a:off x="6626271" y="4888447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17598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216419" y="131964"/>
            <a:ext cx="8686800" cy="32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TR"/>
              <a:buChar char="-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" name="Google Shape;256;p33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7" name="Google Shape;257;p33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>
            <a:spLocks noGrp="1"/>
          </p:cNvSpPr>
          <p:nvPr>
            <p:ph type="title"/>
          </p:nvPr>
        </p:nvSpPr>
        <p:spPr>
          <a:xfrm>
            <a:off x="216419" y="131964"/>
            <a:ext cx="8686800" cy="32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2" name="Google Shape;522;p68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TR"/>
              <a:buChar char="-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p68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" name="Google Shape;524;p68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5" name="Google Shape;525;p68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526" name="Google Shape;526;p68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  <p:sldLayoutId id="2147483763" r:id="rId51"/>
    <p:sldLayoutId id="2147483764" r:id="rId52"/>
    <p:sldLayoutId id="2147483765" r:id="rId53"/>
    <p:sldLayoutId id="2147483766" r:id="rId54"/>
    <p:sldLayoutId id="2147483767" r:id="rId55"/>
    <p:sldLayoutId id="2147483768" r:id="rId56"/>
    <p:sldLayoutId id="2147483769" r:id="rId57"/>
    <p:sldLayoutId id="2147483770" r:id="rId58"/>
    <p:sldLayoutId id="2147483771" r:id="rId59"/>
    <p:sldLayoutId id="2147483772" r:id="rId60"/>
    <p:sldLayoutId id="2147483773" r:id="rId61"/>
    <p:sldLayoutId id="2147483774" r:id="rId62"/>
    <p:sldLayoutId id="2147483775" r:id="rId63"/>
    <p:sldLayoutId id="2147483776" r:id="rId64"/>
    <p:sldLayoutId id="2147483777" r:id="rId65"/>
    <p:sldLayoutId id="2147483778" r:id="rId66"/>
    <p:sldLayoutId id="2147483779" r:id="rId67"/>
    <p:sldLayoutId id="2147483780" r:id="rId68"/>
    <p:sldLayoutId id="2147483781" r:id="rId69"/>
    <p:sldLayoutId id="2147483782" r:id="rId70"/>
    <p:sldLayoutId id="2147483783" r:id="rId71"/>
    <p:sldLayoutId id="2147483784" r:id="rId72"/>
    <p:sldLayoutId id="2147483785" r:id="rId73"/>
    <p:sldLayoutId id="2147483786" r:id="rId74"/>
    <p:sldLayoutId id="2147483787" r:id="rId75"/>
    <p:sldLayoutId id="2147483788" r:id="rId76"/>
    <p:sldLayoutId id="2147483789" r:id="rId77"/>
    <p:sldLayoutId id="2147483790" r:id="rId78"/>
    <p:sldLayoutId id="2147483791" r:id="rId79"/>
    <p:sldLayoutId id="2147483792" r:id="rId8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50"/>
          <p:cNvSpPr txBox="1">
            <a:spLocks noGrp="1"/>
          </p:cNvSpPr>
          <p:nvPr>
            <p:ph type="title"/>
          </p:nvPr>
        </p:nvSpPr>
        <p:spPr>
          <a:xfrm>
            <a:off x="216419" y="131964"/>
            <a:ext cx="8686800" cy="32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1" name="Google Shape;1351;p150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TR"/>
              <a:buChar char="-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2" name="Google Shape;1352;p150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3" name="Google Shape;1353;p150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4" name="Google Shape;1354;p150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355" name="Google Shape;1355;p150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6" r:id="rId34"/>
    <p:sldLayoutId id="2147483827" r:id="rId35"/>
    <p:sldLayoutId id="2147483828" r:id="rId36"/>
    <p:sldLayoutId id="2147483829" r:id="rId37"/>
    <p:sldLayoutId id="2147483830" r:id="rId38"/>
    <p:sldLayoutId id="2147483831" r:id="rId39"/>
    <p:sldLayoutId id="2147483832" r:id="rId40"/>
    <p:sldLayoutId id="2147483833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92"/>
          <p:cNvSpPr txBox="1">
            <a:spLocks noGrp="1"/>
          </p:cNvSpPr>
          <p:nvPr>
            <p:ph type="title"/>
          </p:nvPr>
        </p:nvSpPr>
        <p:spPr>
          <a:xfrm>
            <a:off x="216419" y="131964"/>
            <a:ext cx="8686800" cy="32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9" name="Google Shape;1779;p192"/>
          <p:cNvSpPr txBox="1">
            <a:spLocks noGrp="1"/>
          </p:cNvSpPr>
          <p:nvPr>
            <p:ph type="body" idx="1"/>
          </p:nvPr>
        </p:nvSpPr>
        <p:spPr>
          <a:xfrm>
            <a:off x="216419" y="1369219"/>
            <a:ext cx="8698229" cy="287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TR"/>
              <a:buChar char="-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0987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0" name="Google Shape;1780;p192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1" name="Google Shape;1781;p192"/>
          <p:cNvCxnSpPr/>
          <p:nvPr/>
        </p:nvCxnSpPr>
        <p:spPr>
          <a:xfrm>
            <a:off x="209199" y="4796816"/>
            <a:ext cx="8711164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2" name="Google Shape;1782;p192"/>
          <p:cNvSpPr txBox="1"/>
          <p:nvPr/>
        </p:nvSpPr>
        <p:spPr>
          <a:xfrm>
            <a:off x="6626269" y="4888445"/>
            <a:ext cx="195092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BBBB"/>
              </a:buClr>
              <a:buSzPts val="525"/>
              <a:buFont typeface="Arial"/>
              <a:buNone/>
            </a:pPr>
            <a:r>
              <a:rPr lang="en" sz="525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© 2023 Nielsen Consumer LLC. All Rights Reserved.</a:t>
            </a:r>
            <a:endParaRPr/>
          </a:p>
        </p:txBody>
      </p:sp>
      <p:pic>
        <p:nvPicPr>
          <p:cNvPr id="1783" name="Google Shape;1783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596" y="4871327"/>
            <a:ext cx="483489" cy="2057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95"/>
          <p:cNvSpPr txBox="1">
            <a:spLocks noGrp="1"/>
          </p:cNvSpPr>
          <p:nvPr>
            <p:ph type="ctrTitle"/>
          </p:nvPr>
        </p:nvSpPr>
        <p:spPr>
          <a:xfrm>
            <a:off x="216418" y="476276"/>
            <a:ext cx="648156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"/>
              <a:t>Bacardi Spirits</a:t>
            </a:r>
            <a:endParaRPr/>
          </a:p>
        </p:txBody>
      </p:sp>
      <p:sp>
        <p:nvSpPr>
          <p:cNvPr id="1809" name="Google Shape;1809;p195"/>
          <p:cNvSpPr txBox="1">
            <a:spLocks noGrp="1"/>
          </p:cNvSpPr>
          <p:nvPr>
            <p:ph type="body" idx="2"/>
          </p:nvPr>
        </p:nvSpPr>
        <p:spPr>
          <a:xfrm>
            <a:off x="244436" y="2516822"/>
            <a:ext cx="6481562" cy="25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Bacardi</a:t>
            </a:r>
            <a:endParaRPr/>
          </a:p>
        </p:txBody>
      </p:sp>
      <p:pic>
        <p:nvPicPr>
          <p:cNvPr id="1812" name="Google Shape;1812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3622" y="3463401"/>
            <a:ext cx="1254701" cy="13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0182B-2AE8-DB84-4692-826F79C0839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05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205"/>
          <p:cNvSpPr txBox="1"/>
          <p:nvPr/>
        </p:nvSpPr>
        <p:spPr>
          <a:xfrm>
            <a:off x="675800" y="233175"/>
            <a:ext cx="75444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Flavored drinks are experiencing rapid growth and Bacardi’s product line provides exposure to this trend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1922" name="Google Shape;1922;p205"/>
          <p:cNvPicPr preferRelativeResize="0"/>
          <p:nvPr/>
        </p:nvPicPr>
        <p:blipFill rotWithShape="1">
          <a:blip r:embed="rId3">
            <a:alphaModFix/>
          </a:blip>
          <a:srcRect t="46187"/>
          <a:stretch/>
        </p:blipFill>
        <p:spPr>
          <a:xfrm>
            <a:off x="5972538" y="1087925"/>
            <a:ext cx="2335275" cy="11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205"/>
          <p:cNvPicPr preferRelativeResize="0"/>
          <p:nvPr/>
        </p:nvPicPr>
        <p:blipFill rotWithShape="1">
          <a:blip r:embed="rId4">
            <a:alphaModFix/>
          </a:blip>
          <a:srcRect l="13601" r="12992"/>
          <a:stretch/>
        </p:blipFill>
        <p:spPr>
          <a:xfrm>
            <a:off x="5972537" y="2571750"/>
            <a:ext cx="233527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205"/>
          <p:cNvSpPr txBox="1"/>
          <p:nvPr/>
        </p:nvSpPr>
        <p:spPr>
          <a:xfrm>
            <a:off x="102425" y="4236525"/>
            <a:ext cx="61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Source: NIQ; Omni Sales Share trends; Period 2021-2023</a:t>
            </a:r>
            <a:endParaRPr/>
          </a:p>
        </p:txBody>
      </p:sp>
      <p:pic>
        <p:nvPicPr>
          <p:cNvPr id="1925" name="Google Shape;1925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89" y="1203363"/>
            <a:ext cx="4669486" cy="280666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p205"/>
          <p:cNvSpPr txBox="1"/>
          <p:nvPr/>
        </p:nvSpPr>
        <p:spPr>
          <a:xfrm>
            <a:off x="1932450" y="3708197"/>
            <a:ext cx="5346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2021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27" name="Google Shape;1927;p205"/>
          <p:cNvSpPr txBox="1"/>
          <p:nvPr/>
        </p:nvSpPr>
        <p:spPr>
          <a:xfrm>
            <a:off x="5748325" y="2228428"/>
            <a:ext cx="2783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Flavored alc. beverages from 99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928" name="Google Shape;1928;p205"/>
          <p:cNvSpPr txBox="1"/>
          <p:nvPr/>
        </p:nvSpPr>
        <p:spPr>
          <a:xfrm>
            <a:off x="3151628" y="3708197"/>
            <a:ext cx="5346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2022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29" name="Google Shape;1929;p205"/>
          <p:cNvSpPr txBox="1"/>
          <p:nvPr/>
        </p:nvSpPr>
        <p:spPr>
          <a:xfrm>
            <a:off x="4370803" y="3708197"/>
            <a:ext cx="5346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2023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30" name="Google Shape;1930;p205"/>
          <p:cNvSpPr txBox="1"/>
          <p:nvPr/>
        </p:nvSpPr>
        <p:spPr>
          <a:xfrm>
            <a:off x="5660725" y="3993150"/>
            <a:ext cx="2958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Flavored alc. beverages from Bacardi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06"/>
          <p:cNvSpPr txBox="1"/>
          <p:nvPr/>
        </p:nvSpPr>
        <p:spPr>
          <a:xfrm>
            <a:off x="662000" y="150225"/>
            <a:ext cx="75444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Although there has been an increase in number of Buyers for Bacardi, this has come with a reduction in purchase frequency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1936" name="Google Shape;1936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266" y="979875"/>
            <a:ext cx="3562059" cy="33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206"/>
          <p:cNvSpPr txBox="1"/>
          <p:nvPr/>
        </p:nvSpPr>
        <p:spPr>
          <a:xfrm>
            <a:off x="675800" y="1070700"/>
            <a:ext cx="4726800" cy="3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There was an inverse relation between number of </a:t>
            </a: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buyers and purchase frequency at Bacardi due to: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first time buyers who didn’t purchase again 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More bulk purchases by customers who purchased less often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 an example, Grey goose experienced a surge in buyers, occasions and units purchased in the omni channel, but the frequency of purchase dropped 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8" name="Google Shape;1938;p206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/>
              <a:t>Sub header</a:t>
            </a:r>
            <a:endParaRPr/>
          </a:p>
        </p:txBody>
      </p:sp>
      <p:sp>
        <p:nvSpPr>
          <p:cNvPr id="1939" name="Google Shape;1939;p206"/>
          <p:cNvSpPr txBox="1">
            <a:spLocks noGrp="1"/>
          </p:cNvSpPr>
          <p:nvPr>
            <p:ph type="title" idx="4294967295"/>
          </p:nvPr>
        </p:nvSpPr>
        <p:spPr>
          <a:xfrm>
            <a:off x="5519325" y="600900"/>
            <a:ext cx="356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200" b="0" i="1"/>
              <a:t>Correlation metrics for all Bacardi brands</a:t>
            </a:r>
            <a:endParaRPr sz="1200" b="0" i="1"/>
          </a:p>
        </p:txBody>
      </p:sp>
      <p:sp>
        <p:nvSpPr>
          <p:cNvPr id="1940" name="Google Shape;1940;p206"/>
          <p:cNvSpPr txBox="1"/>
          <p:nvPr/>
        </p:nvSpPr>
        <p:spPr>
          <a:xfrm>
            <a:off x="168600" y="4216900"/>
            <a:ext cx="8677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Source: NIQ; Data Set omni behaviour </a:t>
            </a:r>
            <a:r>
              <a:rPr lang="en" sz="1200">
                <a:solidFill>
                  <a:srgbClr val="FF0000"/>
                </a:solidFill>
              </a:rPr>
              <a:t>trends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0000"/>
                </a:solidFill>
              </a:rPr>
              <a:t>W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5;</a:t>
            </a:r>
            <a:r>
              <a:rPr lang="en" sz="1200">
                <a:solidFill>
                  <a:srgbClr val="FF0000"/>
                </a:solidFill>
              </a:rPr>
              <a:t>bacardi overall,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Period</a:t>
            </a:r>
            <a:endParaRPr sz="1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Omni Client Brand Demos; Online; Cazadores,Patron; Index; 07/02/2022-07/01/2023</a:t>
            </a:r>
            <a:endParaRPr sz="1200">
              <a:solidFill>
                <a:srgbClr val="FF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https://www.census.gov/library/stories/2023/09/2020-census-dhc-a-hispanic-population.html#:~:text=The%20Hispanic%20or%20Latino%20population,million%20since%20the%202010%20Census.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1941" name="Google Shape;1941;p206"/>
          <p:cNvCxnSpPr/>
          <p:nvPr/>
        </p:nvCxnSpPr>
        <p:spPr>
          <a:xfrm>
            <a:off x="5652850" y="1193625"/>
            <a:ext cx="3294900" cy="29127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2" name="Google Shape;1942;p206"/>
          <p:cNvSpPr txBox="1"/>
          <p:nvPr/>
        </p:nvSpPr>
        <p:spPr>
          <a:xfrm>
            <a:off x="7262150" y="985275"/>
            <a:ext cx="127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YoY change in number of buyers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1943" name="Google Shape;1943;p206"/>
          <p:cNvSpPr txBox="1"/>
          <p:nvPr/>
        </p:nvSpPr>
        <p:spPr>
          <a:xfrm>
            <a:off x="7566950" y="2179900"/>
            <a:ext cx="139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YoY change in purchase frequency</a:t>
            </a:r>
            <a:endParaRPr sz="1000" b="1">
              <a:solidFill>
                <a:schemeClr val="dk1"/>
              </a:solidFill>
            </a:endParaRPr>
          </a:p>
        </p:txBody>
      </p:sp>
      <p:sp>
        <p:nvSpPr>
          <p:cNvPr id="1944" name="Google Shape;1944;p206"/>
          <p:cNvSpPr txBox="1"/>
          <p:nvPr/>
        </p:nvSpPr>
        <p:spPr>
          <a:xfrm>
            <a:off x="5778723" y="3354225"/>
            <a:ext cx="736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D7D31"/>
                </a:solidFill>
              </a:rPr>
              <a:t>Omni</a:t>
            </a:r>
            <a:endParaRPr sz="1100">
              <a:solidFill>
                <a:srgbClr val="ED7D31"/>
              </a:solidFill>
            </a:endParaRPr>
          </a:p>
        </p:txBody>
      </p:sp>
      <p:sp>
        <p:nvSpPr>
          <p:cNvPr id="1945" name="Google Shape;1945;p206"/>
          <p:cNvSpPr txBox="1"/>
          <p:nvPr/>
        </p:nvSpPr>
        <p:spPr>
          <a:xfrm>
            <a:off x="5778723" y="3585283"/>
            <a:ext cx="736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C000"/>
                </a:solidFill>
              </a:rPr>
              <a:t>In-store</a:t>
            </a:r>
            <a:endParaRPr sz="1100">
              <a:solidFill>
                <a:srgbClr val="FFC000"/>
              </a:solidFill>
            </a:endParaRPr>
          </a:p>
        </p:txBody>
      </p:sp>
      <p:sp>
        <p:nvSpPr>
          <p:cNvPr id="1946" name="Google Shape;1946;p206"/>
          <p:cNvSpPr txBox="1"/>
          <p:nvPr/>
        </p:nvSpPr>
        <p:spPr>
          <a:xfrm>
            <a:off x="5778723" y="3816342"/>
            <a:ext cx="736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</a:rPr>
              <a:t>Online</a:t>
            </a:r>
            <a:endParaRPr sz="1100">
              <a:solidFill>
                <a:srgbClr val="70AD4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325" y="683500"/>
            <a:ext cx="4898850" cy="36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207"/>
          <p:cNvSpPr txBox="1"/>
          <p:nvPr/>
        </p:nvSpPr>
        <p:spPr>
          <a:xfrm>
            <a:off x="354650" y="220475"/>
            <a:ext cx="3028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The Year-over-year % change for most Bacardi brands has been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increasing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in the </a:t>
            </a:r>
            <a:r>
              <a:rPr lang="en" sz="1200" b="1" i="1">
                <a:latin typeface="Montserrat"/>
                <a:ea typeface="Montserrat"/>
                <a:cs typeface="Montserrat"/>
                <a:sym typeface="Montserrat"/>
              </a:rPr>
              <a:t>number of buyers</a:t>
            </a:r>
            <a:r>
              <a:rPr lang="en" sz="1200" i="1">
                <a:latin typeface="Montserrat"/>
                <a:ea typeface="Montserrat"/>
                <a:cs typeface="Montserrat"/>
                <a:sym typeface="Montserrat"/>
              </a:rPr>
              <a:t> as well as </a:t>
            </a:r>
            <a:r>
              <a:rPr lang="en" sz="1200" b="1" i="1">
                <a:latin typeface="Montserrat"/>
                <a:ea typeface="Montserrat"/>
                <a:cs typeface="Montserrat"/>
                <a:sym typeface="Montserrat"/>
              </a:rPr>
              <a:t>occasions</a:t>
            </a:r>
            <a:r>
              <a:rPr lang="en" sz="1200" i="1"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3" name="Google Shape;1953;p207"/>
          <p:cNvSpPr txBox="1"/>
          <p:nvPr/>
        </p:nvSpPr>
        <p:spPr>
          <a:xfrm>
            <a:off x="354650" y="3137400"/>
            <a:ext cx="30288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Bacardi Brands have also generally seen a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decrease in purchase frequency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and the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% of 2+ time buyers </a:t>
            </a:r>
            <a:endParaRPr sz="1200"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4" name="Google Shape;1954;p207"/>
          <p:cNvSpPr txBox="1"/>
          <p:nvPr/>
        </p:nvSpPr>
        <p:spPr>
          <a:xfrm>
            <a:off x="217178" y="4492000"/>
            <a:ext cx="815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Source: NIQ; Data Set: Omni Behavior Trends W5: Purchase Frequency, % 2+ Time Buyers, Numbers of Buyers, Occasions</a:t>
            </a:r>
            <a:endParaRPr sz="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</p:txBody>
      </p:sp>
      <p:sp>
        <p:nvSpPr>
          <p:cNvPr id="1955" name="Google Shape;1955;p207"/>
          <p:cNvSpPr txBox="1"/>
          <p:nvPr/>
        </p:nvSpPr>
        <p:spPr>
          <a:xfrm>
            <a:off x="5683350" y="191700"/>
            <a:ext cx="1600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Buyer Trends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6" name="Google Shape;1956;p207"/>
          <p:cNvSpPr txBox="1"/>
          <p:nvPr/>
        </p:nvSpPr>
        <p:spPr>
          <a:xfrm>
            <a:off x="469700" y="1554313"/>
            <a:ext cx="27987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this trend, </a:t>
            </a:r>
            <a:r>
              <a:rPr lang="en" sz="1200" b="1" i="1">
                <a:latin typeface="Montserrat"/>
                <a:ea typeface="Montserrat"/>
                <a:cs typeface="Montserrat"/>
                <a:sym typeface="Montserrat"/>
              </a:rPr>
              <a:t>Patron has not seen a steady increase in Number of Buyers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sz="1200" b="1" i="1">
                <a:latin typeface="Montserrat"/>
                <a:ea typeface="Montserrat"/>
                <a:cs typeface="Montserrat"/>
                <a:sym typeface="Montserrat"/>
              </a:rPr>
              <a:t>Bacardi has not seen an increase in occasions</a:t>
            </a:r>
            <a:r>
              <a:rPr lang="en" sz="12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08"/>
          <p:cNvSpPr txBox="1">
            <a:spLocks noGrp="1"/>
          </p:cNvSpPr>
          <p:nvPr>
            <p:ph type="subTitle" idx="1"/>
          </p:nvPr>
        </p:nvSpPr>
        <p:spPr>
          <a:xfrm>
            <a:off x="354650" y="4732412"/>
            <a:ext cx="8159100" cy="18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Source: NIQ; Data Set: Omi Sales_Share Trends W3: Products: $% Chg YA Latest 52 Weeks 07/30/22: $ % Chg YA Latest 52 Weeks 07/29/23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2" name="Google Shape;1962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875" y="539750"/>
            <a:ext cx="5495925" cy="39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208"/>
          <p:cNvSpPr txBox="1"/>
          <p:nvPr/>
        </p:nvSpPr>
        <p:spPr>
          <a:xfrm>
            <a:off x="249225" y="699700"/>
            <a:ext cx="28755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While there are a growing number of buyers on a growing number of occasions. All brands besides Cazadores have experienced a </a:t>
            </a:r>
            <a:r>
              <a:rPr lang="en" sz="1500" b="1" i="1">
                <a:latin typeface="Montserrat"/>
                <a:ea typeface="Montserrat"/>
                <a:cs typeface="Montserrat"/>
                <a:sym typeface="Montserrat"/>
              </a:rPr>
              <a:t>decrease in revenue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year-over-year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4" name="Google Shape;1964;p208"/>
          <p:cNvSpPr txBox="1"/>
          <p:nvPr/>
        </p:nvSpPr>
        <p:spPr>
          <a:xfrm>
            <a:off x="354650" y="2644475"/>
            <a:ext cx="28755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With buyers purchasing less frequently and the % of 2+ time buyers decreasing, Bacardi brands may need to focus on </a:t>
            </a:r>
            <a:r>
              <a:rPr lang="en" sz="1500" b="1">
                <a:latin typeface="Montserrat"/>
                <a:ea typeface="Montserrat"/>
                <a:cs typeface="Montserrat"/>
                <a:sym typeface="Montserrat"/>
              </a:rPr>
              <a:t>increasing repeat business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with customers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p208"/>
          <p:cNvSpPr txBox="1"/>
          <p:nvPr/>
        </p:nvSpPr>
        <p:spPr>
          <a:xfrm>
            <a:off x="5462325" y="133075"/>
            <a:ext cx="1600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Buyer Trends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209"/>
          <p:cNvSpPr txBox="1"/>
          <p:nvPr/>
        </p:nvSpPr>
        <p:spPr>
          <a:xfrm>
            <a:off x="267854" y="1900163"/>
            <a:ext cx="3303270" cy="29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5" name="Google Shape;1975;p210"/>
          <p:cNvGraphicFramePr/>
          <p:nvPr/>
        </p:nvGraphicFramePr>
        <p:xfrm>
          <a:off x="354130" y="1047780"/>
          <a:ext cx="4145725" cy="800120"/>
        </p:xfrm>
        <a:graphic>
          <a:graphicData uri="http://schemas.openxmlformats.org/drawingml/2006/table">
            <a:tbl>
              <a:tblPr firstRow="1" bandRow="1">
                <a:noFill/>
                <a:tableStyleId>{5C704C3A-8D84-471B-8E4B-1C5DA88587B0}</a:tableStyleId>
              </a:tblPr>
              <a:tblGrid>
                <a:gridCol w="3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Boost purchase frequency / occasions by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Aligning promotions with cultural holidays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Emphasizing utility in social gatherings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Introducing heritage inspired limited editions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76" name="Google Shape;1976;p210"/>
          <p:cNvGraphicFramePr/>
          <p:nvPr/>
        </p:nvGraphicFramePr>
        <p:xfrm>
          <a:off x="354130" y="2165834"/>
          <a:ext cx="4145725" cy="1165880"/>
        </p:xfrm>
        <a:graphic>
          <a:graphicData uri="http://schemas.openxmlformats.org/drawingml/2006/table">
            <a:tbl>
              <a:tblPr firstRow="1" bandRow="1">
                <a:noFill/>
                <a:tableStyleId>{5C704C3A-8D84-471B-8E4B-1C5DA88587B0}</a:tableStyleId>
              </a:tblPr>
              <a:tblGrid>
                <a:gridCol w="3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Increase awareness and adoption among multicultural demographic groups by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Sponsoring multicultural events / festivals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Partnering with multicultural artists, sports, brands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Introducing variations with ethnic ingredients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77" name="Google Shape;1977;p210"/>
          <p:cNvGraphicFramePr/>
          <p:nvPr/>
        </p:nvGraphicFramePr>
        <p:xfrm>
          <a:off x="354130" y="3613561"/>
          <a:ext cx="4145725" cy="800120"/>
        </p:xfrm>
        <a:graphic>
          <a:graphicData uri="http://schemas.openxmlformats.org/drawingml/2006/table">
            <a:tbl>
              <a:tblPr firstRow="1" bandRow="1">
                <a:noFill/>
                <a:tableStyleId>{5C704C3A-8D84-471B-8E4B-1C5DA88587B0}</a:tableStyleId>
              </a:tblPr>
              <a:tblGrid>
                <a:gridCol w="3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Further promote Bacardi’s flavored beverage line especially among younger demographics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Take inspiration from Sazerac 99’s marketing campaigns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78" name="Google Shape;1978;p210"/>
          <p:cNvSpPr txBox="1">
            <a:spLocks noGrp="1"/>
          </p:cNvSpPr>
          <p:nvPr>
            <p:ph type="title"/>
          </p:nvPr>
        </p:nvSpPr>
        <p:spPr>
          <a:xfrm>
            <a:off x="368819" y="410016"/>
            <a:ext cx="86868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lt2"/>
                </a:solidFill>
              </a:rPr>
              <a:t>Recommendation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79" name="Google Shape;1979;p210"/>
          <p:cNvSpPr txBox="1">
            <a:spLocks noGrp="1"/>
          </p:cNvSpPr>
          <p:nvPr>
            <p:ph type="title"/>
          </p:nvPr>
        </p:nvSpPr>
        <p:spPr>
          <a:xfrm>
            <a:off x="4692668" y="410016"/>
            <a:ext cx="41457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lt2"/>
                </a:solidFill>
              </a:rPr>
              <a:t>Supporting insights</a:t>
            </a:r>
            <a:endParaRPr sz="1800">
              <a:solidFill>
                <a:schemeClr val="lt2"/>
              </a:solidFill>
            </a:endParaRPr>
          </a:p>
        </p:txBody>
      </p:sp>
      <p:graphicFrame>
        <p:nvGraphicFramePr>
          <p:cNvPr id="1980" name="Google Shape;1980;p210"/>
          <p:cNvGraphicFramePr/>
          <p:nvPr/>
        </p:nvGraphicFramePr>
        <p:xfrm>
          <a:off x="4692668" y="1047780"/>
          <a:ext cx="4145725" cy="800120"/>
        </p:xfrm>
        <a:graphic>
          <a:graphicData uri="http://schemas.openxmlformats.org/drawingml/2006/table">
            <a:tbl>
              <a:tblPr firstRow="1" bandRow="1">
                <a:noFill/>
                <a:tableStyleId>{5C704C3A-8D84-471B-8E4B-1C5DA88587B0}</a:tableStyleId>
              </a:tblPr>
              <a:tblGrid>
                <a:gridCol w="3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Opportunity to increase both purchase frequency and occasions</a:t>
                      </a: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 for Bacardi products relative to peers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81" name="Google Shape;1981;p210"/>
          <p:cNvGraphicFramePr/>
          <p:nvPr/>
        </p:nvGraphicFramePr>
        <p:xfrm>
          <a:off x="4692668" y="2135457"/>
          <a:ext cx="4145725" cy="1165880"/>
        </p:xfrm>
        <a:graphic>
          <a:graphicData uri="http://schemas.openxmlformats.org/drawingml/2006/table">
            <a:tbl>
              <a:tblPr firstRow="1" bandRow="1">
                <a:noFill/>
                <a:tableStyleId>{5C704C3A-8D84-471B-8E4B-1C5DA88587B0}</a:tableStyleId>
              </a:tblPr>
              <a:tblGrid>
                <a:gridCol w="3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Strong appeal for Bacardi brand across multiple demographics </a:t>
                      </a: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such as Hispanic / Asian (Patron, Cazadores) and African American (Grey Goose)</a:t>
                      </a:r>
                      <a:endParaRPr sz="1200" b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Rapid growth of Hispanic and Asian demographic</a:t>
                      </a: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 segments in the U.S.</a:t>
                      </a:r>
                      <a:endParaRPr b="0"/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82" name="Google Shape;1982;p210"/>
          <p:cNvGraphicFramePr/>
          <p:nvPr/>
        </p:nvGraphicFramePr>
        <p:xfrm>
          <a:off x="4692668" y="3613561"/>
          <a:ext cx="4145725" cy="800120"/>
        </p:xfrm>
        <a:graphic>
          <a:graphicData uri="http://schemas.openxmlformats.org/drawingml/2006/table">
            <a:tbl>
              <a:tblPr firstRow="1" bandRow="1">
                <a:noFill/>
                <a:tableStyleId>{5C704C3A-8D84-471B-8E4B-1C5DA88587B0}</a:tableStyleId>
              </a:tblPr>
              <a:tblGrid>
                <a:gridCol w="3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chemeClr val="dk1"/>
                          </a:solidFill>
                        </a:rPr>
                        <a:t>Consumer trends have led to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rapid growth in in flavored alcoholic beverages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211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212"/>
          <p:cNvSpPr txBox="1">
            <a:spLocks noGrp="1"/>
          </p:cNvSpPr>
          <p:nvPr>
            <p:ph type="ctrTitle"/>
          </p:nvPr>
        </p:nvSpPr>
        <p:spPr>
          <a:xfrm>
            <a:off x="1571443" y="926751"/>
            <a:ext cx="64815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994" name="Google Shape;1994;p212"/>
          <p:cNvSpPr txBox="1">
            <a:spLocks noGrp="1"/>
          </p:cNvSpPr>
          <p:nvPr>
            <p:ph type="body" idx="2"/>
          </p:nvPr>
        </p:nvSpPr>
        <p:spPr>
          <a:xfrm>
            <a:off x="216394" y="3812338"/>
            <a:ext cx="64815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Bacardi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6F06F-91B8-AF96-2C6D-2EC5D043F1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97"/>
          <p:cNvSpPr txBox="1">
            <a:spLocks noGrp="1"/>
          </p:cNvSpPr>
          <p:nvPr>
            <p:ph type="sldNum" idx="12"/>
          </p:nvPr>
        </p:nvSpPr>
        <p:spPr>
          <a:xfrm>
            <a:off x="8238994" y="4826403"/>
            <a:ext cx="6764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837" name="Google Shape;1837;p197"/>
          <p:cNvSpPr txBox="1">
            <a:spLocks noGrp="1"/>
          </p:cNvSpPr>
          <p:nvPr>
            <p:ph type="ctrTitle"/>
          </p:nvPr>
        </p:nvSpPr>
        <p:spPr>
          <a:xfrm>
            <a:off x="216419" y="833644"/>
            <a:ext cx="2627964" cy="17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1838" name="Google Shape;1838;p197"/>
          <p:cNvCxnSpPr/>
          <p:nvPr/>
        </p:nvCxnSpPr>
        <p:spPr>
          <a:xfrm flipH="1">
            <a:off x="3322925" y="654217"/>
            <a:ext cx="17145" cy="355515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839" name="Google Shape;1839;p197"/>
          <p:cNvGraphicFramePr/>
          <p:nvPr/>
        </p:nvGraphicFramePr>
        <p:xfrm>
          <a:off x="3459704" y="687386"/>
          <a:ext cx="4166025" cy="2761600"/>
        </p:xfrm>
        <a:graphic>
          <a:graphicData uri="http://schemas.openxmlformats.org/drawingml/2006/table">
            <a:tbl>
              <a:tblPr firstRow="1" bandRow="1">
                <a:noFill/>
                <a:tableStyleId>{5C704C3A-8D84-471B-8E4B-1C5DA88587B0}</a:tableStyleId>
              </a:tblPr>
              <a:tblGrid>
                <a:gridCol w="416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Current State</a:t>
                      </a:r>
                      <a:endParaRPr sz="1500" b="0" i="0" u="none" strike="noStrike" cap="none">
                        <a:solidFill>
                          <a:srgbClr val="55555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Insights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Recommendations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strike="noStrike" cap="none">
                          <a:solidFill>
                            <a:schemeClr val="dk1"/>
                          </a:solidFill>
                        </a:rPr>
                        <a:t>Q&amp;A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98"/>
          <p:cNvSpPr txBox="1">
            <a:spLocks noGrp="1"/>
          </p:cNvSpPr>
          <p:nvPr>
            <p:ph type="ctrTitle"/>
          </p:nvPr>
        </p:nvSpPr>
        <p:spPr>
          <a:xfrm>
            <a:off x="497754" y="995425"/>
            <a:ext cx="55443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Current State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endParaRPr sz="1500"/>
          </a:p>
        </p:txBody>
      </p:sp>
      <p:sp>
        <p:nvSpPr>
          <p:cNvPr id="1845" name="Google Shape;1845;p198"/>
          <p:cNvSpPr txBox="1"/>
          <p:nvPr/>
        </p:nvSpPr>
        <p:spPr>
          <a:xfrm>
            <a:off x="3264125" y="713425"/>
            <a:ext cx="55443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The client is the largest privately held spirits company </a:t>
            </a:r>
            <a:endParaRPr sz="1500" b="1">
              <a:solidFill>
                <a:schemeClr val="lt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The major category of beverages analyzed by our group include bacardi, grey goose, cazadores and patron</a:t>
            </a:r>
            <a:endParaRPr sz="1500" b="1">
              <a:solidFill>
                <a:schemeClr val="lt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The main questions that the client were how are they positioned for omni and how are they positioned in multicultural trends </a:t>
            </a: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846" name="Google Shape;1846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" y="2691450"/>
            <a:ext cx="8429475" cy="20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99"/>
          <p:cNvSpPr txBox="1">
            <a:spLocks noGrp="1"/>
          </p:cNvSpPr>
          <p:nvPr>
            <p:ph type="body" idx="1"/>
          </p:nvPr>
        </p:nvSpPr>
        <p:spPr>
          <a:xfrm>
            <a:off x="594359" y="4780026"/>
            <a:ext cx="81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189" marR="0" lvl="0" indent="-228594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/>
          </a:p>
        </p:txBody>
      </p:sp>
      <p:sp>
        <p:nvSpPr>
          <p:cNvPr id="1852" name="Google Shape;1852;p199"/>
          <p:cNvSpPr txBox="1"/>
          <p:nvPr/>
        </p:nvSpPr>
        <p:spPr>
          <a:xfrm>
            <a:off x="274320" y="4371975"/>
            <a:ext cx="53320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Source: NIQ; Data Set; Market; Product; Fact; Period</a:t>
            </a: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99"/>
          <p:cNvSpPr txBox="1"/>
          <p:nvPr/>
        </p:nvSpPr>
        <p:spPr>
          <a:xfrm>
            <a:off x="134525" y="823925"/>
            <a:ext cx="36816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Most brands showed stability in their market share across different channels, with slight fluctuations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BACARDI LTD and PATRON showed an increase in their online market share, indicating possible growth in online presence or popularity.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BACARDI LTD consistently leads in market share across all channels and periods.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Cazadores was the only brand to show growth in the past 2 years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4" name="Google Shape;185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614450"/>
            <a:ext cx="4645249" cy="3757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55" name="Google Shape;1855;p199"/>
          <p:cNvGraphicFramePr/>
          <p:nvPr/>
        </p:nvGraphicFramePr>
        <p:xfrm>
          <a:off x="4691375" y="3676650"/>
          <a:ext cx="3939000" cy="381000"/>
        </p:xfrm>
        <a:graphic>
          <a:graphicData uri="http://schemas.openxmlformats.org/drawingml/2006/table">
            <a:tbl>
              <a:tblPr>
                <a:noFill/>
                <a:tableStyleId>{C8D8EF42-F30C-4CEE-A7D4-3D9B53C65D76}</a:tableStyleId>
              </a:tblPr>
              <a:tblGrid>
                <a:gridCol w="78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-2%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-3%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-6%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-2%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11%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56" name="Google Shape;1856;p199"/>
          <p:cNvSpPr txBox="1"/>
          <p:nvPr/>
        </p:nvSpPr>
        <p:spPr>
          <a:xfrm>
            <a:off x="4125650" y="3729097"/>
            <a:ext cx="179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CAGR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00"/>
          <p:cNvSpPr txBox="1">
            <a:spLocks noGrp="1"/>
          </p:cNvSpPr>
          <p:nvPr>
            <p:ph type="ctrTitle"/>
          </p:nvPr>
        </p:nvSpPr>
        <p:spPr>
          <a:xfrm>
            <a:off x="216419" y="1253517"/>
            <a:ext cx="3361172" cy="131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01"/>
          <p:cNvSpPr txBox="1">
            <a:spLocks noGrp="1"/>
          </p:cNvSpPr>
          <p:nvPr>
            <p:ph type="title" idx="4294967295"/>
          </p:nvPr>
        </p:nvSpPr>
        <p:spPr>
          <a:xfrm>
            <a:off x="247880" y="285214"/>
            <a:ext cx="843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Changes in % Penetration in the Omni Space</a:t>
            </a:r>
            <a:endParaRPr/>
          </a:p>
        </p:txBody>
      </p:sp>
      <p:sp>
        <p:nvSpPr>
          <p:cNvPr id="1867" name="Google Shape;1867;p201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</a:pPr>
            <a:endParaRPr/>
          </a:p>
        </p:txBody>
      </p:sp>
      <p:sp>
        <p:nvSpPr>
          <p:cNvPr id="1868" name="Google Shape;1868;p201"/>
          <p:cNvSpPr txBox="1"/>
          <p:nvPr/>
        </p:nvSpPr>
        <p:spPr>
          <a:xfrm>
            <a:off x="274320" y="4371975"/>
            <a:ext cx="533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Source: NIQ; </a:t>
            </a:r>
            <a:r>
              <a:rPr lang="en" sz="1200">
                <a:solidFill>
                  <a:srgbClr val="FF0000"/>
                </a:solidFill>
              </a:rPr>
              <a:t>Omni Behavior Trends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Total Available Retailers (Omni)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Bacardi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% Penetration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2 years w/e 7/1/23</a:t>
            </a: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9" name="Google Shape;1869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5850"/>
            <a:ext cx="4431900" cy="278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900" y="1175850"/>
            <a:ext cx="4044226" cy="271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02"/>
          <p:cNvSpPr txBox="1">
            <a:spLocks noGrp="1"/>
          </p:cNvSpPr>
          <p:nvPr>
            <p:ph type="title" idx="4294967295"/>
          </p:nvPr>
        </p:nvSpPr>
        <p:spPr>
          <a:xfrm>
            <a:off x="247880" y="285214"/>
            <a:ext cx="843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Changes in Item Buying Rate Among Bacardi Brands in the Omni Space</a:t>
            </a:r>
            <a:endParaRPr/>
          </a:p>
        </p:txBody>
      </p:sp>
      <p:sp>
        <p:nvSpPr>
          <p:cNvPr id="1876" name="Google Shape;1876;p202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</a:pPr>
            <a:endParaRPr/>
          </a:p>
        </p:txBody>
      </p:sp>
      <p:sp>
        <p:nvSpPr>
          <p:cNvPr id="1877" name="Google Shape;1877;p202"/>
          <p:cNvSpPr txBox="1"/>
          <p:nvPr/>
        </p:nvSpPr>
        <p:spPr>
          <a:xfrm>
            <a:off x="247870" y="4312925"/>
            <a:ext cx="533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Source: NIQ; </a:t>
            </a:r>
            <a:r>
              <a:rPr lang="en" sz="1200">
                <a:solidFill>
                  <a:srgbClr val="FF0000"/>
                </a:solidFill>
              </a:rPr>
              <a:t>Omni Behavior Trends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Total Available Retailers (Omni)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Bacardi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Item Buying Rate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2 years w/e 7/1/23</a:t>
            </a: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8" name="Google Shape;1878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174" y="939564"/>
            <a:ext cx="5027399" cy="298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03"/>
          <p:cNvSpPr txBox="1">
            <a:spLocks noGrp="1"/>
          </p:cNvSpPr>
          <p:nvPr>
            <p:ph type="title" idx="4294967295"/>
          </p:nvPr>
        </p:nvSpPr>
        <p:spPr>
          <a:xfrm>
            <a:off x="247880" y="285214"/>
            <a:ext cx="843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Brand Demographics Facts</a:t>
            </a:r>
            <a:endParaRPr/>
          </a:p>
        </p:txBody>
      </p:sp>
      <p:sp>
        <p:nvSpPr>
          <p:cNvPr id="1884" name="Google Shape;1884;p203"/>
          <p:cNvSpPr txBox="1"/>
          <p:nvPr/>
        </p:nvSpPr>
        <p:spPr>
          <a:xfrm>
            <a:off x="3188888" y="815400"/>
            <a:ext cx="2490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Grey Goose(Omni)</a:t>
            </a:r>
            <a:br>
              <a:rPr lang="en" sz="195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5" name="Google Shape;1885;p203"/>
          <p:cNvSpPr txBox="1"/>
          <p:nvPr/>
        </p:nvSpPr>
        <p:spPr>
          <a:xfrm>
            <a:off x="1189475" y="2770920"/>
            <a:ext cx="2535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Grey Goose slightly over indexes with hispanics at 119 and the distribution of buyers has increased from 14%-17% </a:t>
            </a:r>
            <a:endParaRPr sz="1200" b="1" i="0" u="none" strike="noStrike" cap="none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6" name="Google Shape;1886;p203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</a:pPr>
            <a:endParaRPr/>
          </a:p>
        </p:txBody>
      </p:sp>
      <p:sp>
        <p:nvSpPr>
          <p:cNvPr id="1887" name="Google Shape;1887;p203"/>
          <p:cNvSpPr txBox="1"/>
          <p:nvPr/>
        </p:nvSpPr>
        <p:spPr>
          <a:xfrm>
            <a:off x="274320" y="4371975"/>
            <a:ext cx="533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Source: NIQ; </a:t>
            </a:r>
            <a:r>
              <a:rPr lang="en" sz="1200">
                <a:solidFill>
                  <a:srgbClr val="FF0000"/>
                </a:solidFill>
              </a:rPr>
              <a:t>Omni Client Brand Demos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Omni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Grey Goose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Number of Buyers/Index</a:t>
            </a: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1200">
                <a:solidFill>
                  <a:srgbClr val="FF0000"/>
                </a:solidFill>
              </a:rPr>
              <a:t>07/02/2022-07/01/2023</a:t>
            </a: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203"/>
          <p:cNvSpPr/>
          <p:nvPr/>
        </p:nvSpPr>
        <p:spPr>
          <a:xfrm rot="10800000">
            <a:off x="1189475" y="1952050"/>
            <a:ext cx="435000" cy="639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203"/>
          <p:cNvSpPr txBox="1"/>
          <p:nvPr/>
        </p:nvSpPr>
        <p:spPr>
          <a:xfrm>
            <a:off x="1689100" y="1920350"/>
            <a:ext cx="23319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3% Increase</a:t>
            </a:r>
            <a:endParaRPr sz="3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90" name="Google Shape;1890;p203"/>
          <p:cNvSpPr txBox="1"/>
          <p:nvPr/>
        </p:nvSpPr>
        <p:spPr>
          <a:xfrm>
            <a:off x="1863325" y="1397625"/>
            <a:ext cx="147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891" name="Google Shape;1891;p203"/>
          <p:cNvSpPr/>
          <p:nvPr/>
        </p:nvSpPr>
        <p:spPr>
          <a:xfrm rot="10800000">
            <a:off x="5183775" y="1897150"/>
            <a:ext cx="435000" cy="639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203"/>
          <p:cNvSpPr txBox="1"/>
          <p:nvPr/>
        </p:nvSpPr>
        <p:spPr>
          <a:xfrm>
            <a:off x="5691850" y="1874050"/>
            <a:ext cx="23874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1% Increase</a:t>
            </a:r>
            <a:endParaRPr sz="3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93" name="Google Shape;1893;p203"/>
          <p:cNvSpPr txBox="1"/>
          <p:nvPr/>
        </p:nvSpPr>
        <p:spPr>
          <a:xfrm>
            <a:off x="5183775" y="2770925"/>
            <a:ext cx="28956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The Grey Goose brand over indexes with Black/African-Americans at 125 and the distribution of buyers has increased from 15%-16%. </a:t>
            </a:r>
            <a:endParaRPr sz="1200" b="1" i="0" u="none" strike="noStrike" cap="none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203"/>
          <p:cNvSpPr txBox="1"/>
          <p:nvPr/>
        </p:nvSpPr>
        <p:spPr>
          <a:xfrm>
            <a:off x="1714525" y="1356800"/>
            <a:ext cx="201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Hispanic Index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895" name="Google Shape;1895;p203"/>
          <p:cNvSpPr txBox="1"/>
          <p:nvPr/>
        </p:nvSpPr>
        <p:spPr>
          <a:xfrm>
            <a:off x="5183775" y="1373900"/>
            <a:ext cx="307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Black/African American Index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1896" name="Google Shape;1896;p203"/>
          <p:cNvSpPr txBox="1"/>
          <p:nvPr/>
        </p:nvSpPr>
        <p:spPr>
          <a:xfrm>
            <a:off x="1009175" y="3610450"/>
            <a:ext cx="289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Hispanics are </a:t>
            </a:r>
            <a:r>
              <a:rPr lang="en" sz="1200" b="1">
                <a:solidFill>
                  <a:schemeClr val="dk1"/>
                </a:solidFill>
              </a:rPr>
              <a:t>19% more likely </a:t>
            </a:r>
            <a:r>
              <a:rPr lang="en" sz="1200">
                <a:solidFill>
                  <a:schemeClr val="dk1"/>
                </a:solidFill>
              </a:rPr>
              <a:t>to buy Grey Goose than all Grey Goose Buyers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97" name="Google Shape;1897;p203"/>
          <p:cNvSpPr txBox="1"/>
          <p:nvPr/>
        </p:nvSpPr>
        <p:spPr>
          <a:xfrm>
            <a:off x="5183775" y="3610450"/>
            <a:ext cx="289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Black/African-Americans are </a:t>
            </a:r>
            <a:r>
              <a:rPr lang="en" sz="1200" b="1">
                <a:solidFill>
                  <a:schemeClr val="dk1"/>
                </a:solidFill>
              </a:rPr>
              <a:t>25% more likely </a:t>
            </a:r>
            <a:r>
              <a:rPr lang="en" sz="1200">
                <a:solidFill>
                  <a:schemeClr val="dk1"/>
                </a:solidFill>
              </a:rPr>
              <a:t>to buy Grey Goose than all Grey Goose Buyers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04"/>
          <p:cNvSpPr txBox="1">
            <a:spLocks noGrp="1"/>
          </p:cNvSpPr>
          <p:nvPr>
            <p:ph type="title" idx="4294967295"/>
          </p:nvPr>
        </p:nvSpPr>
        <p:spPr>
          <a:xfrm>
            <a:off x="247880" y="285214"/>
            <a:ext cx="84359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Brand Demographics facts </a:t>
            </a:r>
            <a:endParaRPr/>
          </a:p>
        </p:txBody>
      </p:sp>
      <p:sp>
        <p:nvSpPr>
          <p:cNvPr id="1903" name="Google Shape;1903;p204"/>
          <p:cNvSpPr txBox="1"/>
          <p:nvPr/>
        </p:nvSpPr>
        <p:spPr>
          <a:xfrm>
            <a:off x="3326688" y="840525"/>
            <a:ext cx="2490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>
                <a:solidFill>
                  <a:srgbClr val="1A1A1A"/>
                </a:solidFill>
                <a:latin typeface="Montserrat"/>
                <a:ea typeface="Montserrat"/>
                <a:cs typeface="Montserrat"/>
                <a:sym typeface="Montserrat"/>
              </a:rPr>
              <a:t>Patron (Omni)</a:t>
            </a:r>
            <a:br>
              <a:rPr lang="en" sz="195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4" name="Google Shape;1904;p204"/>
          <p:cNvSpPr txBox="1">
            <a:spLocks noGrp="1"/>
          </p:cNvSpPr>
          <p:nvPr>
            <p:ph type="subTitle" idx="1"/>
          </p:nvPr>
        </p:nvSpPr>
        <p:spPr>
          <a:xfrm>
            <a:off x="354650" y="4857012"/>
            <a:ext cx="8159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</a:pPr>
            <a:endParaRPr/>
          </a:p>
        </p:txBody>
      </p:sp>
      <p:sp>
        <p:nvSpPr>
          <p:cNvPr id="1905" name="Google Shape;1905;p204"/>
          <p:cNvSpPr txBox="1"/>
          <p:nvPr/>
        </p:nvSpPr>
        <p:spPr>
          <a:xfrm>
            <a:off x="274320" y="4371975"/>
            <a:ext cx="533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Source: NIQ; </a:t>
            </a:r>
            <a:r>
              <a:rPr lang="en" sz="1200">
                <a:solidFill>
                  <a:srgbClr val="FF0000"/>
                </a:solidFill>
              </a:rPr>
              <a:t>Omni Client Brand Demos; Online; Grey Goose; Index; 07/02/2022-07/01/2023</a:t>
            </a: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204"/>
          <p:cNvSpPr/>
          <p:nvPr/>
        </p:nvSpPr>
        <p:spPr>
          <a:xfrm>
            <a:off x="429800" y="2192075"/>
            <a:ext cx="435000" cy="639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204"/>
          <p:cNvSpPr txBox="1"/>
          <p:nvPr/>
        </p:nvSpPr>
        <p:spPr>
          <a:xfrm>
            <a:off x="1036188" y="2183350"/>
            <a:ext cx="2344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13% Decrease</a:t>
            </a:r>
            <a:endParaRPr sz="2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08" name="Google Shape;1908;p204"/>
          <p:cNvSpPr txBox="1"/>
          <p:nvPr/>
        </p:nvSpPr>
        <p:spPr>
          <a:xfrm>
            <a:off x="1850975" y="1705975"/>
            <a:ext cx="147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909" name="Google Shape;1909;p204"/>
          <p:cNvSpPr/>
          <p:nvPr/>
        </p:nvSpPr>
        <p:spPr>
          <a:xfrm>
            <a:off x="3399800" y="2205500"/>
            <a:ext cx="435000" cy="639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204"/>
          <p:cNvSpPr txBox="1"/>
          <p:nvPr/>
        </p:nvSpPr>
        <p:spPr>
          <a:xfrm>
            <a:off x="3854200" y="2182400"/>
            <a:ext cx="2419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38% Decrease</a:t>
            </a:r>
            <a:endParaRPr sz="2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11" name="Google Shape;1911;p204"/>
          <p:cNvSpPr/>
          <p:nvPr/>
        </p:nvSpPr>
        <p:spPr>
          <a:xfrm>
            <a:off x="6397588" y="2192075"/>
            <a:ext cx="435000" cy="639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204"/>
          <p:cNvSpPr txBox="1"/>
          <p:nvPr/>
        </p:nvSpPr>
        <p:spPr>
          <a:xfrm>
            <a:off x="6832600" y="2168975"/>
            <a:ext cx="25350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11% Decrease</a:t>
            </a:r>
            <a:endParaRPr sz="29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13" name="Google Shape;1913;p204"/>
          <p:cNvSpPr txBox="1"/>
          <p:nvPr/>
        </p:nvSpPr>
        <p:spPr>
          <a:xfrm>
            <a:off x="1122900" y="1513875"/>
            <a:ext cx="2170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Black/African American Index</a:t>
            </a:r>
            <a:endParaRPr sz="1700" b="1">
              <a:solidFill>
                <a:schemeClr val="dk1"/>
              </a:solidFill>
            </a:endParaRPr>
          </a:p>
        </p:txBody>
      </p:sp>
      <p:sp>
        <p:nvSpPr>
          <p:cNvPr id="1914" name="Google Shape;1914;p204"/>
          <p:cNvSpPr txBox="1"/>
          <p:nvPr/>
        </p:nvSpPr>
        <p:spPr>
          <a:xfrm>
            <a:off x="3854200" y="1513875"/>
            <a:ext cx="21708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Asian - Pacific Islander Index</a:t>
            </a:r>
            <a:endParaRPr sz="1700" b="1">
              <a:solidFill>
                <a:schemeClr val="dk1"/>
              </a:solidFill>
            </a:endParaRPr>
          </a:p>
        </p:txBody>
      </p:sp>
      <p:sp>
        <p:nvSpPr>
          <p:cNvPr id="1915" name="Google Shape;1915;p204"/>
          <p:cNvSpPr txBox="1"/>
          <p:nvPr/>
        </p:nvSpPr>
        <p:spPr>
          <a:xfrm>
            <a:off x="6897475" y="1513875"/>
            <a:ext cx="17367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Hispanic Index</a:t>
            </a:r>
            <a:endParaRPr sz="17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vers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IQ All Theme Colors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vers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ank you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Microsoft Office PowerPoint</Application>
  <PresentationFormat>On-screen Show (16:9)</PresentationFormat>
  <Paragraphs>112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Avenir</vt:lpstr>
      <vt:lpstr>Montserrat</vt:lpstr>
      <vt:lpstr>Montserrat Light</vt:lpstr>
      <vt:lpstr>Impact</vt:lpstr>
      <vt:lpstr>Georgia</vt:lpstr>
      <vt:lpstr>Calibri</vt:lpstr>
      <vt:lpstr>Simple Light</vt:lpstr>
      <vt:lpstr>1_Covers</vt:lpstr>
      <vt:lpstr>NIQ All Theme Colors</vt:lpstr>
      <vt:lpstr>Content</vt:lpstr>
      <vt:lpstr>Covers</vt:lpstr>
      <vt:lpstr>Thank you</vt:lpstr>
      <vt:lpstr>Bacardi Spirits</vt:lpstr>
      <vt:lpstr>Agenda</vt:lpstr>
      <vt:lpstr>Current State    </vt:lpstr>
      <vt:lpstr>PowerPoint Presentation</vt:lpstr>
      <vt:lpstr>Insights</vt:lpstr>
      <vt:lpstr>Changes in % Penetration in the Omni Space</vt:lpstr>
      <vt:lpstr>Changes in Item Buying Rate Among Bacardi Brands in the Omni Space</vt:lpstr>
      <vt:lpstr>Brand Demographics Facts</vt:lpstr>
      <vt:lpstr>Brand Demographics facts </vt:lpstr>
      <vt:lpstr>PowerPoint Presentation</vt:lpstr>
      <vt:lpstr>Correlation metrics for all Bacardi brands</vt:lpstr>
      <vt:lpstr>PowerPoint Presentation</vt:lpstr>
      <vt:lpstr>PowerPoint Presentation</vt:lpstr>
      <vt:lpstr>PowerPoint Presentation</vt:lpstr>
      <vt:lpstr>Recommendation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Bacardi Spirits</dc:title>
  <cp:lastModifiedBy>NICOLE PEREIRA</cp:lastModifiedBy>
  <cp:revision>1</cp:revision>
  <dcterms:modified xsi:type="dcterms:W3CDTF">2024-02-07T23:17:09Z</dcterms:modified>
</cp:coreProperties>
</file>